
<file path=[Content_Types].xml><?xml version="1.0" encoding="utf-8"?>
<Types xmlns="http://schemas.openxmlformats.org/package/2006/content-types">
  <Default Extension="wav" ContentType="audio/x-wav"/>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259" r:id="rId5"/>
    <p:sldId id="260" r:id="rId6"/>
    <p:sldId id="261" r:id="rId7"/>
    <p:sldId id="263" r:id="rId8"/>
    <p:sldId id="312" r:id="rId9"/>
    <p:sldId id="270" r:id="rId10"/>
    <p:sldId id="264" r:id="rId11"/>
    <p:sldId id="317" r:id="rId12"/>
    <p:sldId id="267" r:id="rId13"/>
    <p:sldId id="320" r:id="rId14"/>
    <p:sldId id="325" r:id="rId15"/>
    <p:sldId id="334" r:id="rId16"/>
    <p:sldId id="269" r:id="rId17"/>
    <p:sldId id="336" r:id="rId18"/>
    <p:sldId id="274" r:id="rId19"/>
  </p:sldIdLst>
  <p:sldSz cx="9144000" cy="5143500" type="screen16x9"/>
  <p:notesSz cx="6858000" cy="9144000"/>
  <p:embeddedFontLst>
    <p:embeddedFont>
      <p:font typeface="Open Sans" panose="020B0606030504020204"/>
      <p:regular r:id="rId23"/>
    </p:embeddedFont>
    <p:embeddedFont>
      <p:font typeface="Exo"/>
      <p:regular r:id="rId24"/>
    </p:embeddedFont>
    <p:embeddedFont>
      <p:font typeface="Lato" panose="020F0502020204030203"/>
      <p:regular r:id="rId25"/>
    </p:embeddedFont>
    <p:embeddedFont>
      <p:font typeface="Poppins Medium" panose="00000600000000000000"/>
      <p:regular r:id="rId26"/>
    </p:embeddedFont>
    <p:embeddedFont>
      <p:font typeface="Calibri" panose="020F0502020204030204" pitchFamily="34" charset="0"/>
      <p:regular r:id="rId27"/>
      <p:bold r:id="rId28"/>
      <p:italic r:id="rId29"/>
      <p:boldItalic r:id="rId30"/>
    </p:embeddedFont>
    <p:embeddedFont>
      <p:font typeface="Gill Sans MT" panose="020B0502020104020203" charset="0"/>
      <p:regular r:id="rId31"/>
      <p:bold r:id="rId32"/>
      <p:italic r:id="rId33"/>
      <p:boldItalic r:id="rId3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F3A"/>
    <a:srgbClr val="339966"/>
    <a:srgbClr val="D9E7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27730EF-A3B0-4A82-A240-625CBB8EAAD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86" autoAdjust="0"/>
  </p:normalViewPr>
  <p:slideViewPr>
    <p:cSldViewPr snapToGrid="0">
      <p:cViewPr varScale="1">
        <p:scale>
          <a:sx n="108" d="100"/>
          <a:sy n="108" d="100"/>
        </p:scale>
        <p:origin x="73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font" Target="fonts/font12.fntdata"/><Relationship Id="rId33" Type="http://schemas.openxmlformats.org/officeDocument/2006/relationships/font" Target="fonts/font11.fntdata"/><Relationship Id="rId32" Type="http://schemas.openxmlformats.org/officeDocument/2006/relationships/font" Target="fonts/font10.fntdata"/><Relationship Id="rId31" Type="http://schemas.openxmlformats.org/officeDocument/2006/relationships/font" Target="fonts/font9.fntdata"/><Relationship Id="rId30" Type="http://schemas.openxmlformats.org/officeDocument/2006/relationships/font" Target="fonts/font8.fntdata"/><Relationship Id="rId3" Type="http://schemas.openxmlformats.org/officeDocument/2006/relationships/slide" Target="slides/slide1.xml"/><Relationship Id="rId29" Type="http://schemas.openxmlformats.org/officeDocument/2006/relationships/font" Target="fonts/font7.fntdata"/><Relationship Id="rId28" Type="http://schemas.openxmlformats.org/officeDocument/2006/relationships/font" Target="fonts/font6.fntdata"/><Relationship Id="rId27" Type="http://schemas.openxmlformats.org/officeDocument/2006/relationships/font" Target="fonts/font5.fntdata"/><Relationship Id="rId26" Type="http://schemas.openxmlformats.org/officeDocument/2006/relationships/font" Target="fonts/font4.fntdata"/><Relationship Id="rId25" Type="http://schemas.openxmlformats.org/officeDocument/2006/relationships/font" Target="fonts/font3.fntdata"/><Relationship Id="rId24" Type="http://schemas.openxmlformats.org/officeDocument/2006/relationships/font" Target="fonts/font2.fntdata"/><Relationship Id="rId23" Type="http://schemas.openxmlformats.org/officeDocument/2006/relationships/font" Target="fonts/font1.fntdata"/><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08"/>
        <p:cNvGrpSpPr/>
        <p:nvPr/>
      </p:nvGrpSpPr>
      <p:grpSpPr>
        <a:xfrm>
          <a:off x="0" y="0"/>
          <a:ext cx="0" cy="0"/>
          <a:chOff x="0" y="0"/>
          <a:chExt cx="0" cy="0"/>
        </a:xfrm>
      </p:grpSpPr>
      <p:sp>
        <p:nvSpPr>
          <p:cNvPr id="1609" name="Google Shape;160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0" name="Google Shape;16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28"/>
        <p:cNvGrpSpPr/>
        <p:nvPr/>
      </p:nvGrpSpPr>
      <p:grpSpPr>
        <a:xfrm>
          <a:off x="0" y="0"/>
          <a:ext cx="0" cy="0"/>
          <a:chOff x="0" y="0"/>
          <a:chExt cx="0" cy="0"/>
        </a:xfrm>
      </p:grpSpPr>
      <p:sp>
        <p:nvSpPr>
          <p:cNvPr id="2029" name="Google Shape;2029;gf72f9837cb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0" name="Google Shape;2030;gf72f9837cb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69"/>
        <p:cNvGrpSpPr/>
        <p:nvPr/>
      </p:nvGrpSpPr>
      <p:grpSpPr>
        <a:xfrm>
          <a:off x="0" y="0"/>
          <a:ext cx="0" cy="0"/>
          <a:chOff x="0" y="0"/>
          <a:chExt cx="0" cy="0"/>
        </a:xfrm>
      </p:grpSpPr>
      <p:sp>
        <p:nvSpPr>
          <p:cNvPr id="2070" name="Google Shape;2070;gf9ee626784_0_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1" name="Google Shape;2071;gf9ee626784_0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66"/>
        <p:cNvGrpSpPr/>
        <p:nvPr/>
      </p:nvGrpSpPr>
      <p:grpSpPr>
        <a:xfrm>
          <a:off x="0" y="0"/>
          <a:ext cx="0" cy="0"/>
          <a:chOff x="0" y="0"/>
          <a:chExt cx="0" cy="0"/>
        </a:xfrm>
      </p:grpSpPr>
      <p:sp>
        <p:nvSpPr>
          <p:cNvPr id="2267" name="Google Shape;2267;gf9ee626784_0_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8" name="Google Shape;2268;gf9ee626784_0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92"/>
        <p:cNvGrpSpPr/>
        <p:nvPr/>
      </p:nvGrpSpPr>
      <p:grpSpPr>
        <a:xfrm>
          <a:off x="0" y="0"/>
          <a:ext cx="0" cy="0"/>
          <a:chOff x="0" y="0"/>
          <a:chExt cx="0" cy="0"/>
        </a:xfrm>
      </p:grpSpPr>
      <p:sp>
        <p:nvSpPr>
          <p:cNvPr id="1693" name="Google Shape;1693;gfb0d0a1eae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4" name="Google Shape;1694;gfb0d0a1eae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32"/>
        <p:cNvGrpSpPr/>
        <p:nvPr/>
      </p:nvGrpSpPr>
      <p:grpSpPr>
        <a:xfrm>
          <a:off x="0" y="0"/>
          <a:ext cx="0" cy="0"/>
          <a:chOff x="0" y="0"/>
          <a:chExt cx="0" cy="0"/>
        </a:xfrm>
      </p:grpSpPr>
      <p:sp>
        <p:nvSpPr>
          <p:cNvPr id="1733" name="Google Shape;1733;gf9ee626784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f9ee626784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65"/>
        <p:cNvGrpSpPr/>
        <p:nvPr/>
      </p:nvGrpSpPr>
      <p:grpSpPr>
        <a:xfrm>
          <a:off x="0" y="0"/>
          <a:ext cx="0" cy="0"/>
          <a:chOff x="0" y="0"/>
          <a:chExt cx="0" cy="0"/>
        </a:xfrm>
      </p:grpSpPr>
      <p:sp>
        <p:nvSpPr>
          <p:cNvPr id="1766" name="Google Shape;1766;gf9ee626784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7" name="Google Shape;1767;gf9ee626784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111"/>
        <p:cNvGrpSpPr/>
        <p:nvPr/>
      </p:nvGrpSpPr>
      <p:grpSpPr>
        <a:xfrm>
          <a:off x="0" y="0"/>
          <a:ext cx="0" cy="0"/>
          <a:chOff x="0" y="0"/>
          <a:chExt cx="0" cy="0"/>
        </a:xfrm>
      </p:grpSpPr>
      <p:sp>
        <p:nvSpPr>
          <p:cNvPr id="2112" name="Google Shape;2112;gfa02d51865_0_6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3" name="Google Shape;2113;gfa02d51865_0_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94"/>
        <p:cNvGrpSpPr/>
        <p:nvPr/>
      </p:nvGrpSpPr>
      <p:grpSpPr>
        <a:xfrm>
          <a:off x="0" y="0"/>
          <a:ext cx="0" cy="0"/>
          <a:chOff x="0" y="0"/>
          <a:chExt cx="0" cy="0"/>
        </a:xfrm>
      </p:grpSpPr>
      <p:sp>
        <p:nvSpPr>
          <p:cNvPr id="1895" name="Google Shape;1895;gf9ee626784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6" name="Google Shape;1896;gf9ee626784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13335" y="601724"/>
            <a:ext cx="6477805" cy="1906073"/>
          </a:xfrm>
        </p:spPr>
        <p:txBody>
          <a:bodyPr bIns="0" anchor="b">
            <a:normAutofit/>
          </a:bodyPr>
          <a:lstStyle>
            <a:lvl1pPr algn="l">
              <a:defRPr sz="4950"/>
            </a:lvl1pPr>
          </a:lstStyle>
          <a:p>
            <a:r>
              <a:rPr lang="en-US"/>
              <a:t>Click to edit Master title style</a:t>
            </a:r>
            <a:endParaRPr lang="en-US" dirty="0"/>
          </a:p>
        </p:txBody>
      </p:sp>
      <p:sp>
        <p:nvSpPr>
          <p:cNvPr id="3" name="Subtitle 2"/>
          <p:cNvSpPr>
            <a:spLocks noGrp="1"/>
          </p:cNvSpPr>
          <p:nvPr>
            <p:ph type="subTitle" idx="1"/>
          </p:nvPr>
        </p:nvSpPr>
        <p:spPr>
          <a:xfrm>
            <a:off x="1813335" y="2648403"/>
            <a:ext cx="6477804" cy="733216"/>
          </a:xfrm>
        </p:spPr>
        <p:txBody>
          <a:bodyPr tIns="91440" bIns="91440">
            <a:normAutofit/>
          </a:bodyPr>
          <a:lstStyle>
            <a:lvl1pPr marL="0" indent="0" algn="l">
              <a:buNone/>
              <a:defRPr sz="1350" b="0" cap="all"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a:xfrm>
            <a:off x="1812376" y="246981"/>
            <a:ext cx="3730436" cy="231901"/>
          </a:xfrm>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a:xfrm>
            <a:off x="1078249" y="599230"/>
            <a:ext cx="608264" cy="377684"/>
          </a:xfrm>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fld>
            <a:endParaRPr lang="vi-VN" kern="1200">
              <a:solidFill>
                <a:prstClr val="black">
                  <a:tint val="75000"/>
                </a:prstClr>
              </a:solidFill>
              <a:latin typeface="Arial" panose="020B0604020202020204" pitchFamily="34" charset="0"/>
              <a:ea typeface="+mn-ea"/>
              <a:cs typeface="+mn-cs"/>
            </a:endParaRPr>
          </a:p>
        </p:txBody>
      </p:sp>
      <p:cxnSp>
        <p:nvCxnSpPr>
          <p:cNvPr id="15" name="Straight Connector 14"/>
          <p:cNvCxnSpPr/>
          <p:nvPr/>
        </p:nvCxnSpPr>
        <p:spPr>
          <a:xfrm>
            <a:off x="1813335" y="2646407"/>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fld>
            <a:endParaRPr lang="vi-VN" kern="1200">
              <a:solidFill>
                <a:prstClr val="black">
                  <a:tint val="75000"/>
                </a:prstClr>
              </a:solidFill>
              <a:latin typeface="Arial" panose="020B0604020202020204" pitchFamily="34" charset="0"/>
              <a:ea typeface="+mn-ea"/>
              <a:cs typeface="+mn-cs"/>
            </a:endParaRPr>
          </a:p>
        </p:txBody>
      </p:sp>
      <p:cxnSp>
        <p:nvCxnSpPr>
          <p:cNvPr id="26" name="Straight Connector 25"/>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9333" y="599230"/>
            <a:ext cx="1211807" cy="3494917"/>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83504" y="599230"/>
            <a:ext cx="5871623" cy="3494917"/>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fld>
            <a:endParaRPr lang="vi-VN" kern="1200">
              <a:solidFill>
                <a:prstClr val="black">
                  <a:tint val="75000"/>
                </a:prstClr>
              </a:solidFill>
              <a:latin typeface="Arial" panose="020B0604020202020204" pitchFamily="34" charset="0"/>
              <a:ea typeface="+mn-ea"/>
              <a:cs typeface="+mn-cs"/>
            </a:endParaRPr>
          </a:p>
        </p:txBody>
      </p:sp>
      <p:cxnSp>
        <p:nvCxnSpPr>
          <p:cNvPr id="15" name="Straight Connector 14"/>
          <p:cNvCxnSpPr/>
          <p:nvPr/>
        </p:nvCxnSpPr>
        <p:spPr>
          <a:xfrm>
            <a:off x="7079333" y="599230"/>
            <a:ext cx="0" cy="3494917"/>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2"/>
        </a:solidFill>
        <a:effectLst/>
      </p:bgPr>
    </p:bg>
    <p:spTree>
      <p:nvGrpSpPr>
        <p:cNvPr id="1" name="Shape 333"/>
        <p:cNvGrpSpPr/>
        <p:nvPr/>
      </p:nvGrpSpPr>
      <p:grpSpPr>
        <a:xfrm>
          <a:off x="0" y="0"/>
          <a:ext cx="0" cy="0"/>
          <a:chOff x="0" y="0"/>
          <a:chExt cx="0" cy="0"/>
        </a:xfrm>
      </p:grpSpPr>
      <p:sp>
        <p:nvSpPr>
          <p:cNvPr id="377" name="Google Shape;377;p9"/>
          <p:cNvSpPr txBox="1">
            <a:spLocks noGrp="1"/>
          </p:cNvSpPr>
          <p:nvPr>
            <p:ph type="subTitle" idx="1"/>
          </p:nvPr>
        </p:nvSpPr>
        <p:spPr>
          <a:xfrm>
            <a:off x="2184450" y="2798425"/>
            <a:ext cx="4775100" cy="444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1800"/>
              <a:buFont typeface="Open Sans" panose="020B0606030504020204"/>
              <a:buNone/>
              <a:defRPr sz="1600"/>
            </a:lvl1pPr>
            <a:lvl2pPr lvl="1"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2pPr>
            <a:lvl3pPr lvl="2"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3pPr>
            <a:lvl4pPr lvl="3"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4pPr>
            <a:lvl5pPr lvl="4"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5pPr>
            <a:lvl6pPr lvl="5"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6pPr>
            <a:lvl7pPr lvl="6"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7pPr>
            <a:lvl8pPr lvl="7"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8pPr>
            <a:lvl9pPr lvl="8"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9pPr>
          </a:lstStyle>
          <a:p/>
        </p:txBody>
      </p:sp>
      <p:sp>
        <p:nvSpPr>
          <p:cNvPr id="378" name="Google Shape;378;p9"/>
          <p:cNvSpPr txBox="1">
            <a:spLocks noGrp="1"/>
          </p:cNvSpPr>
          <p:nvPr>
            <p:ph type="title"/>
          </p:nvPr>
        </p:nvSpPr>
        <p:spPr>
          <a:xfrm>
            <a:off x="2477850" y="1638500"/>
            <a:ext cx="4188300" cy="9480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91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matchingName="Section header">
  <p:cSld name="1_Section header">
    <p:spTree>
      <p:nvGrpSpPr>
        <p:cNvPr id="1" name="Shape 56"/>
        <p:cNvGrpSpPr/>
        <p:nvPr/>
      </p:nvGrpSpPr>
      <p:grpSpPr>
        <a:xfrm>
          <a:off x="0" y="0"/>
          <a:ext cx="0" cy="0"/>
          <a:chOff x="0" y="0"/>
          <a:chExt cx="0" cy="0"/>
        </a:xfrm>
      </p:grpSpPr>
      <p:sp>
        <p:nvSpPr>
          <p:cNvPr id="100" name="Google Shape;100;p3"/>
          <p:cNvSpPr txBox="1">
            <a:spLocks noGrp="1"/>
          </p:cNvSpPr>
          <p:nvPr>
            <p:ph type="title"/>
          </p:nvPr>
        </p:nvSpPr>
        <p:spPr>
          <a:xfrm>
            <a:off x="3534650" y="1585875"/>
            <a:ext cx="3242100" cy="10821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600"/>
              <a:buNone/>
              <a:defRPr sz="8500" b="1"/>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
        <p:nvSpPr>
          <p:cNvPr id="101" name="Google Shape;101;p3"/>
          <p:cNvSpPr txBox="1">
            <a:spLocks noGrp="1"/>
          </p:cNvSpPr>
          <p:nvPr>
            <p:ph type="subTitle" idx="1"/>
          </p:nvPr>
        </p:nvSpPr>
        <p:spPr>
          <a:xfrm>
            <a:off x="3534650" y="2743325"/>
            <a:ext cx="3737400" cy="3135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2800"/>
              <a:buNone/>
              <a:defRPr sz="1600">
                <a:solidFill>
                  <a:srgbClr val="FFFFFF"/>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102" name="Google Shape;102;p3"/>
          <p:cNvSpPr txBox="1">
            <a:spLocks noGrp="1"/>
          </p:cNvSpPr>
          <p:nvPr>
            <p:ph type="title" idx="2" hasCustomPrompt="1"/>
          </p:nvPr>
        </p:nvSpPr>
        <p:spPr>
          <a:xfrm>
            <a:off x="1600288" y="1585875"/>
            <a:ext cx="1711200" cy="15600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2000"/>
              <a:buNone/>
              <a:defRPr sz="8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43"/>
        <p:cNvGrpSpPr/>
        <p:nvPr/>
      </p:nvGrpSpPr>
      <p:grpSpPr>
        <a:xfrm>
          <a:off x="0" y="0"/>
          <a:ext cx="0" cy="0"/>
          <a:chOff x="0" y="0"/>
          <a:chExt cx="0" cy="0"/>
        </a:xfrm>
      </p:grpSpPr>
      <p:sp>
        <p:nvSpPr>
          <p:cNvPr id="287" name="Google Shape;287;p7"/>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74"/>
        <p:cNvGrpSpPr/>
        <p:nvPr/>
      </p:nvGrpSpPr>
      <p:grpSpPr>
        <a:xfrm>
          <a:off x="0" y="0"/>
          <a:ext cx="0" cy="0"/>
          <a:chOff x="0" y="0"/>
          <a:chExt cx="0" cy="0"/>
        </a:xfrm>
      </p:grpSpPr>
      <p:sp>
        <p:nvSpPr>
          <p:cNvPr id="718" name="Google Shape;718;p18"/>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p:txBody>
      </p:sp>
      <p:sp>
        <p:nvSpPr>
          <p:cNvPr id="719" name="Google Shape;719;p18"/>
          <p:cNvSpPr txBox="1">
            <a:spLocks noGrp="1"/>
          </p:cNvSpPr>
          <p:nvPr>
            <p:ph type="subTitle" idx="1"/>
          </p:nvPr>
        </p:nvSpPr>
        <p:spPr>
          <a:xfrm>
            <a:off x="937173" y="3194250"/>
            <a:ext cx="2140500" cy="828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panose="020B0606030504020204"/>
              <a:buNone/>
              <a:defRPr sz="1600"/>
            </a:lvl1pPr>
            <a:lvl2pPr lvl="1"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2pPr>
            <a:lvl3pPr lvl="2"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3pPr>
            <a:lvl4pPr lvl="3"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4pPr>
            <a:lvl5pPr lvl="4"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5pPr>
            <a:lvl6pPr lvl="5"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6pPr>
            <a:lvl7pPr lvl="6"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7pPr>
            <a:lvl8pPr lvl="7"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8pPr>
            <a:lvl9pPr lvl="8"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9pPr>
          </a:lstStyle>
          <a:p/>
        </p:txBody>
      </p:sp>
      <p:sp>
        <p:nvSpPr>
          <p:cNvPr id="720" name="Google Shape;720;p18"/>
          <p:cNvSpPr txBox="1">
            <a:spLocks noGrp="1"/>
          </p:cNvSpPr>
          <p:nvPr>
            <p:ph type="subTitle" idx="2"/>
          </p:nvPr>
        </p:nvSpPr>
        <p:spPr>
          <a:xfrm>
            <a:off x="1271373" y="2646600"/>
            <a:ext cx="14721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p:txBody>
      </p:sp>
      <p:sp>
        <p:nvSpPr>
          <p:cNvPr id="721" name="Google Shape;721;p18"/>
          <p:cNvSpPr txBox="1">
            <a:spLocks noGrp="1"/>
          </p:cNvSpPr>
          <p:nvPr>
            <p:ph type="subTitle" idx="3"/>
          </p:nvPr>
        </p:nvSpPr>
        <p:spPr>
          <a:xfrm>
            <a:off x="3500824" y="3194250"/>
            <a:ext cx="2140500" cy="830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panose="020B0606030504020204"/>
              <a:buNone/>
              <a:defRPr sz="1600"/>
            </a:lvl1pPr>
            <a:lvl2pPr lvl="1"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2pPr>
            <a:lvl3pPr lvl="2"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3pPr>
            <a:lvl4pPr lvl="3"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4pPr>
            <a:lvl5pPr lvl="4"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5pPr>
            <a:lvl6pPr lvl="5"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6pPr>
            <a:lvl7pPr lvl="6"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7pPr>
            <a:lvl8pPr lvl="7"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8pPr>
            <a:lvl9pPr lvl="8"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9pPr>
          </a:lstStyle>
          <a:p/>
        </p:txBody>
      </p:sp>
      <p:sp>
        <p:nvSpPr>
          <p:cNvPr id="722" name="Google Shape;722;p18"/>
          <p:cNvSpPr txBox="1">
            <a:spLocks noGrp="1"/>
          </p:cNvSpPr>
          <p:nvPr>
            <p:ph type="subTitle" idx="4"/>
          </p:nvPr>
        </p:nvSpPr>
        <p:spPr>
          <a:xfrm>
            <a:off x="3834724" y="2646600"/>
            <a:ext cx="14727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p:txBody>
      </p:sp>
      <p:sp>
        <p:nvSpPr>
          <p:cNvPr id="723" name="Google Shape;723;p18"/>
          <p:cNvSpPr txBox="1">
            <a:spLocks noGrp="1"/>
          </p:cNvSpPr>
          <p:nvPr>
            <p:ph type="subTitle" idx="5"/>
          </p:nvPr>
        </p:nvSpPr>
        <p:spPr>
          <a:xfrm>
            <a:off x="6063949" y="3194250"/>
            <a:ext cx="2140500" cy="830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panose="020B0606030504020204"/>
              <a:buNone/>
              <a:defRPr sz="1600"/>
            </a:lvl1pPr>
            <a:lvl2pPr lvl="1"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2pPr>
            <a:lvl3pPr lvl="2"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3pPr>
            <a:lvl4pPr lvl="3"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4pPr>
            <a:lvl5pPr lvl="4"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5pPr>
            <a:lvl6pPr lvl="5"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6pPr>
            <a:lvl7pPr lvl="6"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7pPr>
            <a:lvl8pPr lvl="7"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8pPr>
            <a:lvl9pPr lvl="8"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9pPr>
          </a:lstStyle>
          <a:p/>
        </p:txBody>
      </p:sp>
      <p:sp>
        <p:nvSpPr>
          <p:cNvPr id="724" name="Google Shape;724;p18"/>
          <p:cNvSpPr txBox="1">
            <a:spLocks noGrp="1"/>
          </p:cNvSpPr>
          <p:nvPr>
            <p:ph type="subTitle" idx="6"/>
          </p:nvPr>
        </p:nvSpPr>
        <p:spPr>
          <a:xfrm>
            <a:off x="6398149" y="2646600"/>
            <a:ext cx="14721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
  <p:cSld name="Section header ">
    <p:spTree>
      <p:nvGrpSpPr>
        <p:cNvPr id="1" name="Shape 577"/>
        <p:cNvGrpSpPr/>
        <p:nvPr/>
      </p:nvGrpSpPr>
      <p:grpSpPr>
        <a:xfrm>
          <a:off x="0" y="0"/>
          <a:ext cx="0" cy="0"/>
          <a:chOff x="0" y="0"/>
          <a:chExt cx="0" cy="0"/>
        </a:xfrm>
      </p:grpSpPr>
      <p:sp>
        <p:nvSpPr>
          <p:cNvPr id="621" name="Google Shape;621;p16"/>
          <p:cNvSpPr txBox="1">
            <a:spLocks noGrp="1"/>
          </p:cNvSpPr>
          <p:nvPr>
            <p:ph type="title"/>
          </p:nvPr>
        </p:nvSpPr>
        <p:spPr>
          <a:xfrm>
            <a:off x="2446050" y="1904425"/>
            <a:ext cx="4251900" cy="13755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8500" b="1">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22" name="Google Shape;622;p16"/>
          <p:cNvSpPr txBox="1">
            <a:spLocks noGrp="1"/>
          </p:cNvSpPr>
          <p:nvPr>
            <p:ph type="subTitle" idx="1"/>
          </p:nvPr>
        </p:nvSpPr>
        <p:spPr>
          <a:xfrm>
            <a:off x="2624700" y="3907250"/>
            <a:ext cx="3894600" cy="309300"/>
          </a:xfrm>
          <a:prstGeom prst="rect">
            <a:avLst/>
          </a:prstGeom>
        </p:spPr>
        <p:txBody>
          <a:bodyPr spcFirstLastPara="1" wrap="square" lIns="0" tIns="0" rIns="0" bIns="0" anchor="t" anchorCtr="0">
            <a:noAutofit/>
          </a:bodyPr>
          <a:lstStyle>
            <a:lvl1pPr marR="182880" lvl="0" algn="ctr" rtl="0">
              <a:lnSpc>
                <a:spcPct val="100000"/>
              </a:lnSpc>
              <a:spcBef>
                <a:spcPts val="0"/>
              </a:spcBef>
              <a:spcAft>
                <a:spcPts val="0"/>
              </a:spcAft>
              <a:buClr>
                <a:schemeClr val="dk1"/>
              </a:buClr>
              <a:buSzPts val="1800"/>
              <a:buFont typeface="Lato" panose="020F0502020204030203"/>
              <a:buNone/>
              <a:defRPr sz="1600">
                <a:solidFill>
                  <a:schemeClr val="lt1"/>
                </a:solidFill>
                <a:latin typeface="Lato" panose="020F0502020204030203"/>
                <a:ea typeface="Lato" panose="020F0502020204030203"/>
                <a:cs typeface="Lato" panose="020F0502020204030203"/>
                <a:sym typeface="Lato" panose="020F0502020204030203"/>
              </a:defRPr>
            </a:lvl1pPr>
            <a:lvl2pPr lvl="1" algn="ctr" rtl="0">
              <a:lnSpc>
                <a:spcPct val="100000"/>
              </a:lnSpc>
              <a:spcBef>
                <a:spcPts val="0"/>
              </a:spcBef>
              <a:spcAft>
                <a:spcPts val="0"/>
              </a:spcAft>
              <a:buClr>
                <a:schemeClr val="dk1"/>
              </a:buClr>
              <a:buSzPts val="1400"/>
              <a:buFont typeface="Lato" panose="020F0502020204030203"/>
              <a:buNone/>
              <a:defRPr>
                <a:solidFill>
                  <a:schemeClr val="dk1"/>
                </a:solidFill>
                <a:latin typeface="Lato" panose="020F0502020204030203"/>
                <a:ea typeface="Lato" panose="020F0502020204030203"/>
                <a:cs typeface="Lato" panose="020F0502020204030203"/>
                <a:sym typeface="Lato" panose="020F0502020204030203"/>
              </a:defRPr>
            </a:lvl2pPr>
            <a:lvl3pPr lvl="2" algn="ctr" rtl="0">
              <a:lnSpc>
                <a:spcPct val="100000"/>
              </a:lnSpc>
              <a:spcBef>
                <a:spcPts val="0"/>
              </a:spcBef>
              <a:spcAft>
                <a:spcPts val="0"/>
              </a:spcAft>
              <a:buClr>
                <a:schemeClr val="dk1"/>
              </a:buClr>
              <a:buSzPts val="1400"/>
              <a:buFont typeface="Lato" panose="020F0502020204030203"/>
              <a:buNone/>
              <a:defRPr>
                <a:solidFill>
                  <a:schemeClr val="dk1"/>
                </a:solidFill>
                <a:latin typeface="Lato" panose="020F0502020204030203"/>
                <a:ea typeface="Lato" panose="020F0502020204030203"/>
                <a:cs typeface="Lato" panose="020F0502020204030203"/>
                <a:sym typeface="Lato" panose="020F0502020204030203"/>
              </a:defRPr>
            </a:lvl3pPr>
            <a:lvl4pPr lvl="3" algn="ctr" rtl="0">
              <a:lnSpc>
                <a:spcPct val="100000"/>
              </a:lnSpc>
              <a:spcBef>
                <a:spcPts val="0"/>
              </a:spcBef>
              <a:spcAft>
                <a:spcPts val="0"/>
              </a:spcAft>
              <a:buClr>
                <a:schemeClr val="dk1"/>
              </a:buClr>
              <a:buSzPts val="1400"/>
              <a:buFont typeface="Lato" panose="020F0502020204030203"/>
              <a:buNone/>
              <a:defRPr>
                <a:solidFill>
                  <a:schemeClr val="dk1"/>
                </a:solidFill>
                <a:latin typeface="Lato" panose="020F0502020204030203"/>
                <a:ea typeface="Lato" panose="020F0502020204030203"/>
                <a:cs typeface="Lato" panose="020F0502020204030203"/>
                <a:sym typeface="Lato" panose="020F0502020204030203"/>
              </a:defRPr>
            </a:lvl4pPr>
            <a:lvl5pPr lvl="4" algn="ctr" rtl="0">
              <a:lnSpc>
                <a:spcPct val="100000"/>
              </a:lnSpc>
              <a:spcBef>
                <a:spcPts val="0"/>
              </a:spcBef>
              <a:spcAft>
                <a:spcPts val="0"/>
              </a:spcAft>
              <a:buClr>
                <a:schemeClr val="dk1"/>
              </a:buClr>
              <a:buSzPts val="1400"/>
              <a:buFont typeface="Lato" panose="020F0502020204030203"/>
              <a:buNone/>
              <a:defRPr>
                <a:solidFill>
                  <a:schemeClr val="dk1"/>
                </a:solidFill>
                <a:latin typeface="Lato" panose="020F0502020204030203"/>
                <a:ea typeface="Lato" panose="020F0502020204030203"/>
                <a:cs typeface="Lato" panose="020F0502020204030203"/>
                <a:sym typeface="Lato" panose="020F0502020204030203"/>
              </a:defRPr>
            </a:lvl5pPr>
            <a:lvl6pPr lvl="5" algn="ctr" rtl="0">
              <a:lnSpc>
                <a:spcPct val="100000"/>
              </a:lnSpc>
              <a:spcBef>
                <a:spcPts val="0"/>
              </a:spcBef>
              <a:spcAft>
                <a:spcPts val="0"/>
              </a:spcAft>
              <a:buClr>
                <a:schemeClr val="dk1"/>
              </a:buClr>
              <a:buSzPts val="1400"/>
              <a:buFont typeface="Lato" panose="020F0502020204030203"/>
              <a:buNone/>
              <a:defRPr>
                <a:solidFill>
                  <a:schemeClr val="dk1"/>
                </a:solidFill>
                <a:latin typeface="Lato" panose="020F0502020204030203"/>
                <a:ea typeface="Lato" panose="020F0502020204030203"/>
                <a:cs typeface="Lato" panose="020F0502020204030203"/>
                <a:sym typeface="Lato" panose="020F0502020204030203"/>
              </a:defRPr>
            </a:lvl6pPr>
            <a:lvl7pPr lvl="6" algn="ctr" rtl="0">
              <a:lnSpc>
                <a:spcPct val="100000"/>
              </a:lnSpc>
              <a:spcBef>
                <a:spcPts val="0"/>
              </a:spcBef>
              <a:spcAft>
                <a:spcPts val="0"/>
              </a:spcAft>
              <a:buClr>
                <a:schemeClr val="dk1"/>
              </a:buClr>
              <a:buSzPts val="1400"/>
              <a:buFont typeface="Lato" panose="020F0502020204030203"/>
              <a:buNone/>
              <a:defRPr>
                <a:solidFill>
                  <a:schemeClr val="dk1"/>
                </a:solidFill>
                <a:latin typeface="Lato" panose="020F0502020204030203"/>
                <a:ea typeface="Lato" panose="020F0502020204030203"/>
                <a:cs typeface="Lato" panose="020F0502020204030203"/>
                <a:sym typeface="Lato" panose="020F0502020204030203"/>
              </a:defRPr>
            </a:lvl7pPr>
            <a:lvl8pPr lvl="7" algn="ctr" rtl="0">
              <a:lnSpc>
                <a:spcPct val="100000"/>
              </a:lnSpc>
              <a:spcBef>
                <a:spcPts val="0"/>
              </a:spcBef>
              <a:spcAft>
                <a:spcPts val="0"/>
              </a:spcAft>
              <a:buClr>
                <a:schemeClr val="dk1"/>
              </a:buClr>
              <a:buSzPts val="1400"/>
              <a:buFont typeface="Lato" panose="020F0502020204030203"/>
              <a:buNone/>
              <a:defRPr>
                <a:solidFill>
                  <a:schemeClr val="dk1"/>
                </a:solidFill>
                <a:latin typeface="Lato" panose="020F0502020204030203"/>
                <a:ea typeface="Lato" panose="020F0502020204030203"/>
                <a:cs typeface="Lato" panose="020F0502020204030203"/>
                <a:sym typeface="Lato" panose="020F0502020204030203"/>
              </a:defRPr>
            </a:lvl8pPr>
            <a:lvl9pPr lvl="8" algn="ctr" rtl="0">
              <a:lnSpc>
                <a:spcPct val="100000"/>
              </a:lnSpc>
              <a:spcBef>
                <a:spcPts val="0"/>
              </a:spcBef>
              <a:spcAft>
                <a:spcPts val="0"/>
              </a:spcAft>
              <a:buClr>
                <a:schemeClr val="dk1"/>
              </a:buClr>
              <a:buSzPts val="1400"/>
              <a:buFont typeface="Lato" panose="020F0502020204030203"/>
              <a:buNone/>
              <a:defRPr>
                <a:solidFill>
                  <a:schemeClr val="dk1"/>
                </a:solidFill>
                <a:latin typeface="Lato" panose="020F0502020204030203"/>
                <a:ea typeface="Lato" panose="020F0502020204030203"/>
                <a:cs typeface="Lato" panose="020F0502020204030203"/>
                <a:sym typeface="Lato" panose="020F0502020204030203"/>
              </a:defRPr>
            </a:lvl9pPr>
          </a:lstStyle>
          <a:p/>
        </p:txBody>
      </p:sp>
      <p:sp>
        <p:nvSpPr>
          <p:cNvPr id="623" name="Google Shape;623;p16"/>
          <p:cNvSpPr txBox="1">
            <a:spLocks noGrp="1"/>
          </p:cNvSpPr>
          <p:nvPr>
            <p:ph type="title" idx="2" hasCustomPrompt="1"/>
          </p:nvPr>
        </p:nvSpPr>
        <p:spPr>
          <a:xfrm>
            <a:off x="4170986" y="928254"/>
            <a:ext cx="853500" cy="9090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12000"/>
              <a:buNone/>
              <a:defRPr sz="6000">
                <a:solidFill>
                  <a:schemeClr val="dk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725"/>
        <p:cNvGrpSpPr/>
        <p:nvPr/>
      </p:nvGrpSpPr>
      <p:grpSpPr>
        <a:xfrm>
          <a:off x="0" y="0"/>
          <a:ext cx="0" cy="0"/>
          <a:chOff x="0" y="0"/>
          <a:chExt cx="0" cy="0"/>
        </a:xfrm>
      </p:grpSpPr>
      <p:sp>
        <p:nvSpPr>
          <p:cNvPr id="769" name="Google Shape;769;p19"/>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p:txBody>
      </p:sp>
      <p:sp>
        <p:nvSpPr>
          <p:cNvPr id="770" name="Google Shape;770;p19"/>
          <p:cNvSpPr txBox="1">
            <a:spLocks noGrp="1"/>
          </p:cNvSpPr>
          <p:nvPr>
            <p:ph type="subTitle" idx="1"/>
          </p:nvPr>
        </p:nvSpPr>
        <p:spPr>
          <a:xfrm>
            <a:off x="2229444" y="2093250"/>
            <a:ext cx="2102700" cy="508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771" name="Google Shape;771;p19"/>
          <p:cNvSpPr txBox="1">
            <a:spLocks noGrp="1"/>
          </p:cNvSpPr>
          <p:nvPr>
            <p:ph type="subTitle" idx="2"/>
          </p:nvPr>
        </p:nvSpPr>
        <p:spPr>
          <a:xfrm>
            <a:off x="2246324" y="1684600"/>
            <a:ext cx="1013100" cy="331800"/>
          </a:xfrm>
          <a:prstGeom prst="rect">
            <a:avLst/>
          </a:prstGeom>
        </p:spPr>
        <p:txBody>
          <a:bodyPr spcFirstLastPara="1" wrap="square" lIns="0" tIns="0" rIns="0" bIns="0" anchor="t" anchorCtr="0">
            <a:noAutofit/>
          </a:bodyPr>
          <a:lstStyle>
            <a:lvl1pPr lvl="0" rtl="0">
              <a:spcBef>
                <a:spcPts val="0"/>
              </a:spcBef>
              <a:spcAft>
                <a:spcPts val="0"/>
              </a:spcAft>
              <a:buSzPts val="2100"/>
              <a:buFont typeface="Poppins Medium" panose="00000600000000000000"/>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772" name="Google Shape;772;p19"/>
          <p:cNvSpPr txBox="1">
            <a:spLocks noGrp="1"/>
          </p:cNvSpPr>
          <p:nvPr>
            <p:ph type="subTitle" idx="3"/>
          </p:nvPr>
        </p:nvSpPr>
        <p:spPr>
          <a:xfrm>
            <a:off x="4924438" y="2095150"/>
            <a:ext cx="2103000" cy="5121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773" name="Google Shape;773;p19"/>
          <p:cNvSpPr txBox="1">
            <a:spLocks noGrp="1"/>
          </p:cNvSpPr>
          <p:nvPr>
            <p:ph type="subTitle" idx="4"/>
          </p:nvPr>
        </p:nvSpPr>
        <p:spPr>
          <a:xfrm>
            <a:off x="6014344" y="1687050"/>
            <a:ext cx="1013100" cy="331800"/>
          </a:xfrm>
          <a:prstGeom prst="rect">
            <a:avLst/>
          </a:prstGeom>
        </p:spPr>
        <p:txBody>
          <a:bodyPr spcFirstLastPara="1" wrap="square" lIns="0" tIns="0" rIns="0" bIns="0" anchor="t" anchorCtr="0">
            <a:noAutofit/>
          </a:bodyPr>
          <a:lstStyle>
            <a:lvl1pPr lvl="0" algn="r" rtl="0">
              <a:spcBef>
                <a:spcPts val="0"/>
              </a:spcBef>
              <a:spcAft>
                <a:spcPts val="0"/>
              </a:spcAft>
              <a:buSzPts val="2100"/>
              <a:buFont typeface="Poppins Medium" panose="00000600000000000000"/>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774" name="Google Shape;774;p19"/>
          <p:cNvSpPr txBox="1">
            <a:spLocks noGrp="1"/>
          </p:cNvSpPr>
          <p:nvPr>
            <p:ph type="subTitle" idx="5"/>
          </p:nvPr>
        </p:nvSpPr>
        <p:spPr>
          <a:xfrm>
            <a:off x="2229432" y="3424425"/>
            <a:ext cx="2102700" cy="5112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775" name="Google Shape;775;p19"/>
          <p:cNvSpPr txBox="1">
            <a:spLocks noGrp="1"/>
          </p:cNvSpPr>
          <p:nvPr>
            <p:ph type="subTitle" idx="6"/>
          </p:nvPr>
        </p:nvSpPr>
        <p:spPr>
          <a:xfrm>
            <a:off x="2246324" y="3015775"/>
            <a:ext cx="1013100" cy="331800"/>
          </a:xfrm>
          <a:prstGeom prst="rect">
            <a:avLst/>
          </a:prstGeom>
        </p:spPr>
        <p:txBody>
          <a:bodyPr spcFirstLastPara="1" wrap="square" lIns="0" tIns="0" rIns="0" bIns="0" anchor="t" anchorCtr="0">
            <a:noAutofit/>
          </a:bodyPr>
          <a:lstStyle>
            <a:lvl1pPr lvl="0" rtl="0">
              <a:spcBef>
                <a:spcPts val="0"/>
              </a:spcBef>
              <a:spcAft>
                <a:spcPts val="0"/>
              </a:spcAft>
              <a:buSzPts val="2100"/>
              <a:buFont typeface="Poppins Medium" panose="00000600000000000000"/>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776" name="Google Shape;776;p19"/>
          <p:cNvSpPr txBox="1">
            <a:spLocks noGrp="1"/>
          </p:cNvSpPr>
          <p:nvPr>
            <p:ph type="subTitle" idx="7"/>
          </p:nvPr>
        </p:nvSpPr>
        <p:spPr>
          <a:xfrm>
            <a:off x="4924438" y="3425476"/>
            <a:ext cx="2103000" cy="5109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777" name="Google Shape;777;p19"/>
          <p:cNvSpPr txBox="1">
            <a:spLocks noGrp="1"/>
          </p:cNvSpPr>
          <p:nvPr>
            <p:ph type="subTitle" idx="8"/>
          </p:nvPr>
        </p:nvSpPr>
        <p:spPr>
          <a:xfrm>
            <a:off x="6014344" y="3018225"/>
            <a:ext cx="1013100" cy="3318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2100"/>
              <a:buFont typeface="Poppins Medium" panose="00000600000000000000"/>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85"/>
        <p:cNvGrpSpPr/>
        <p:nvPr/>
      </p:nvGrpSpPr>
      <p:grpSpPr>
        <a:xfrm>
          <a:off x="0" y="0"/>
          <a:ext cx="0" cy="0"/>
          <a:chOff x="0" y="0"/>
          <a:chExt cx="0" cy="0"/>
        </a:xfrm>
      </p:grpSpPr>
      <p:sp>
        <p:nvSpPr>
          <p:cNvPr id="529" name="Google Shape;529;p14"/>
          <p:cNvSpPr txBox="1">
            <a:spLocks noGrp="1"/>
          </p:cNvSpPr>
          <p:nvPr>
            <p:ph type="title"/>
          </p:nvPr>
        </p:nvSpPr>
        <p:spPr>
          <a:xfrm>
            <a:off x="2559450" y="3273675"/>
            <a:ext cx="2280600" cy="3744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2800"/>
              <a:buNone/>
              <a:defRPr sz="1800" b="1">
                <a:solidFill>
                  <a:schemeClr val="lt1"/>
                </a:solidFill>
                <a:latin typeface="Lato" panose="020F0502020204030203"/>
                <a:ea typeface="Lato" panose="020F0502020204030203"/>
                <a:cs typeface="Lato" panose="020F0502020204030203"/>
                <a:sym typeface="Lato" panose="020F0502020204030203"/>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p:txBody>
      </p:sp>
      <p:sp>
        <p:nvSpPr>
          <p:cNvPr id="530" name="Google Shape;530;p14"/>
          <p:cNvSpPr txBox="1">
            <a:spLocks noGrp="1"/>
          </p:cNvSpPr>
          <p:nvPr>
            <p:ph type="subTitle" idx="1"/>
          </p:nvPr>
        </p:nvSpPr>
        <p:spPr>
          <a:xfrm>
            <a:off x="1486950" y="1406425"/>
            <a:ext cx="4425600" cy="1812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800"/>
              <a:buNone/>
              <a:defRPr sz="2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79"/>
        <p:cNvGrpSpPr/>
        <p:nvPr/>
      </p:nvGrpSpPr>
      <p:grpSpPr>
        <a:xfrm>
          <a:off x="0" y="0"/>
          <a:ext cx="0" cy="0"/>
          <a:chOff x="0" y="0"/>
          <a:chExt cx="0" cy="0"/>
        </a:xfrm>
      </p:grpSpPr>
      <p:sp>
        <p:nvSpPr>
          <p:cNvPr id="380" name="Google Shape;380;p10"/>
          <p:cNvSpPr txBox="1">
            <a:spLocks noGrp="1"/>
          </p:cNvSpPr>
          <p:nvPr>
            <p:ph type="body" idx="1"/>
          </p:nvPr>
        </p:nvSpPr>
        <p:spPr>
          <a:xfrm>
            <a:off x="1658775" y="715800"/>
            <a:ext cx="4673700" cy="1130400"/>
          </a:xfrm>
          <a:prstGeom prst="rect">
            <a:avLst/>
          </a:prstGeom>
        </p:spPr>
        <p:txBody>
          <a:bodyPr spcFirstLastPara="1" wrap="square" lIns="0" tIns="0" rIns="0" bIns="0" anchor="ctr" anchorCtr="0">
            <a:noAutofit/>
          </a:bodyPr>
          <a:lstStyle>
            <a:lvl1pPr marL="457200" lvl="0" indent="-228600">
              <a:lnSpc>
                <a:spcPct val="80000"/>
              </a:lnSpc>
              <a:spcBef>
                <a:spcPts val="0"/>
              </a:spcBef>
              <a:spcAft>
                <a:spcPts val="0"/>
              </a:spcAft>
              <a:buSzPts val="1800"/>
              <a:buNone/>
              <a:defRPr sz="4000" b="1">
                <a:solidFill>
                  <a:schemeClr val="dk2"/>
                </a:solidFill>
                <a:latin typeface="Annie Use Your Telescope" panose="02000000000000000000"/>
                <a:ea typeface="Annie Use Your Telescope" panose="02000000000000000000"/>
                <a:cs typeface="Annie Use Your Telescope" panose="02000000000000000000"/>
                <a:sym typeface="Annie Use Your Telescope" panose="02000000000000000000"/>
              </a:defRPr>
            </a:lvl1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fld>
            <a:endParaRPr lang="vi-VN" kern="1200">
              <a:solidFill>
                <a:prstClr val="black">
                  <a:tint val="75000"/>
                </a:prstClr>
              </a:solidFill>
              <a:latin typeface="Arial" panose="020B0604020202020204" pitchFamily="34" charset="0"/>
              <a:ea typeface="+mn-ea"/>
              <a:cs typeface="+mn-cs"/>
            </a:endParaRPr>
          </a:p>
        </p:txBody>
      </p:sp>
      <p:cxnSp>
        <p:nvCxnSpPr>
          <p:cNvPr id="33" name="Straight Connector 32"/>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531"/>
        <p:cNvGrpSpPr/>
        <p:nvPr/>
      </p:nvGrpSpPr>
      <p:grpSpPr>
        <a:xfrm>
          <a:off x="0" y="0"/>
          <a:ext cx="0" cy="0"/>
          <a:chOff x="0" y="0"/>
          <a:chExt cx="0" cy="0"/>
        </a:xfrm>
      </p:grpSpPr>
      <p:sp>
        <p:nvSpPr>
          <p:cNvPr id="575" name="Google Shape;575;p15"/>
          <p:cNvSpPr txBox="1">
            <a:spLocks noGrp="1"/>
          </p:cNvSpPr>
          <p:nvPr>
            <p:ph type="subTitle" idx="1"/>
          </p:nvPr>
        </p:nvSpPr>
        <p:spPr>
          <a:xfrm>
            <a:off x="4220450" y="2798425"/>
            <a:ext cx="4188000" cy="690300"/>
          </a:xfrm>
          <a:prstGeom prst="rect">
            <a:avLst/>
          </a:prstGeom>
        </p:spPr>
        <p:txBody>
          <a:bodyPr spcFirstLastPara="1" wrap="square" lIns="0" tIns="0" rIns="0" bIns="0" anchor="t" anchorCtr="0">
            <a:noAutofit/>
          </a:bodyPr>
          <a:lstStyle>
            <a:lvl1pPr marR="457200" lvl="0" rtl="0">
              <a:lnSpc>
                <a:spcPct val="100000"/>
              </a:lnSpc>
              <a:spcBef>
                <a:spcPts val="0"/>
              </a:spcBef>
              <a:spcAft>
                <a:spcPts val="0"/>
              </a:spcAft>
              <a:buClr>
                <a:schemeClr val="accent1"/>
              </a:buClr>
              <a:buSzPts val="1800"/>
              <a:buFont typeface="Open Sans" panose="020B0606030504020204"/>
              <a:buNone/>
              <a:defRPr sz="1600"/>
            </a:lvl1pPr>
            <a:lvl2pPr lvl="1"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2pPr>
            <a:lvl3pPr lvl="2"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3pPr>
            <a:lvl4pPr lvl="3"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4pPr>
            <a:lvl5pPr lvl="4"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5pPr>
            <a:lvl6pPr lvl="5"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6pPr>
            <a:lvl7pPr lvl="6"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7pPr>
            <a:lvl8pPr lvl="7"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8pPr>
            <a:lvl9pPr lvl="8"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9pPr>
          </a:lstStyle>
          <a:p/>
        </p:txBody>
      </p:sp>
      <p:sp>
        <p:nvSpPr>
          <p:cNvPr id="576" name="Google Shape;576;p15"/>
          <p:cNvSpPr txBox="1">
            <a:spLocks noGrp="1"/>
          </p:cNvSpPr>
          <p:nvPr>
            <p:ph type="title"/>
          </p:nvPr>
        </p:nvSpPr>
        <p:spPr>
          <a:xfrm>
            <a:off x="4220450" y="1638500"/>
            <a:ext cx="4188300" cy="948000"/>
          </a:xfrm>
          <a:prstGeom prst="rect">
            <a:avLst/>
          </a:prstGeom>
        </p:spPr>
        <p:txBody>
          <a:bodyPr spcFirstLastPara="1" wrap="square" lIns="0" tIns="0" rIns="0" bIns="0" anchor="t" anchorCtr="0">
            <a:noAutofit/>
          </a:bodyPr>
          <a:lstStyle>
            <a:lvl1pPr lvl="0" rtl="0">
              <a:lnSpc>
                <a:spcPct val="80000"/>
              </a:lnSpc>
              <a:spcBef>
                <a:spcPts val="0"/>
              </a:spcBef>
              <a:spcAft>
                <a:spcPts val="0"/>
              </a:spcAft>
              <a:buClr>
                <a:schemeClr val="dk2"/>
              </a:buClr>
              <a:buSzPts val="2800"/>
              <a:buFont typeface="RocknRoll One"/>
              <a:buNone/>
              <a:defRPr sz="38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889"/>
        <p:cNvGrpSpPr/>
        <p:nvPr/>
      </p:nvGrpSpPr>
      <p:grpSpPr>
        <a:xfrm>
          <a:off x="0" y="0"/>
          <a:ext cx="0" cy="0"/>
          <a:chOff x="0" y="0"/>
          <a:chExt cx="0" cy="0"/>
        </a:xfrm>
      </p:grpSpPr>
      <p:sp>
        <p:nvSpPr>
          <p:cNvPr id="933" name="Google Shape;933;p22"/>
          <p:cNvSpPr txBox="1">
            <a:spLocks noGrp="1"/>
          </p:cNvSpPr>
          <p:nvPr>
            <p:ph type="subTitle" idx="1"/>
          </p:nvPr>
        </p:nvSpPr>
        <p:spPr>
          <a:xfrm>
            <a:off x="1385250" y="3670150"/>
            <a:ext cx="6372300" cy="710700"/>
          </a:xfrm>
          <a:prstGeom prst="rect">
            <a:avLst/>
          </a:prstGeom>
        </p:spPr>
        <p:txBody>
          <a:bodyPr spcFirstLastPara="1" wrap="square" lIns="0" tIns="0" rIns="0" bIns="0" anchor="t" anchorCtr="0">
            <a:noAutofit/>
          </a:bodyPr>
          <a:lstStyle>
            <a:lvl1pPr marR="457200" lvl="0" rtl="0">
              <a:lnSpc>
                <a:spcPct val="100000"/>
              </a:lnSpc>
              <a:spcBef>
                <a:spcPts val="0"/>
              </a:spcBef>
              <a:spcAft>
                <a:spcPts val="0"/>
              </a:spcAft>
              <a:buClr>
                <a:schemeClr val="accent1"/>
              </a:buClr>
              <a:buSzPts val="1800"/>
              <a:buFont typeface="Open Sans" panose="020B0606030504020204"/>
              <a:buNone/>
              <a:defRPr sz="1400"/>
            </a:lvl1pPr>
            <a:lvl2pPr lvl="1"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2pPr>
            <a:lvl3pPr lvl="2"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3pPr>
            <a:lvl4pPr lvl="3"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4pPr>
            <a:lvl5pPr lvl="4"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5pPr>
            <a:lvl6pPr lvl="5"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6pPr>
            <a:lvl7pPr lvl="6"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7pPr>
            <a:lvl8pPr lvl="7"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8pPr>
            <a:lvl9pPr lvl="8"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9pPr>
          </a:lstStyle>
          <a:p/>
        </p:txBody>
      </p:sp>
      <p:sp>
        <p:nvSpPr>
          <p:cNvPr id="934" name="Google Shape;934;p22"/>
          <p:cNvSpPr txBox="1">
            <a:spLocks noGrp="1"/>
          </p:cNvSpPr>
          <p:nvPr>
            <p:ph type="title"/>
          </p:nvPr>
        </p:nvSpPr>
        <p:spPr>
          <a:xfrm>
            <a:off x="1385250" y="2967775"/>
            <a:ext cx="6373500" cy="6183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0679" y="1317097"/>
            <a:ext cx="6482366" cy="1415963"/>
          </a:xfrm>
        </p:spPr>
        <p:txBody>
          <a:bodyPr anchor="b">
            <a:normAutofit/>
          </a:bodyPr>
          <a:lstStyle>
            <a:lvl1pPr algn="l">
              <a:defRPr sz="2700"/>
            </a:lvl1pPr>
          </a:lstStyle>
          <a:p>
            <a:r>
              <a:rPr lang="en-US"/>
              <a:t>Click to edit Master title style</a:t>
            </a:r>
            <a:endParaRPr lang="en-US" dirty="0"/>
          </a:p>
        </p:txBody>
      </p:sp>
      <p:sp>
        <p:nvSpPr>
          <p:cNvPr id="3" name="Text Placeholder 2"/>
          <p:cNvSpPr>
            <a:spLocks noGrp="1"/>
          </p:cNvSpPr>
          <p:nvPr>
            <p:ph type="body" idx="1"/>
          </p:nvPr>
        </p:nvSpPr>
        <p:spPr>
          <a:xfrm>
            <a:off x="1090679" y="2854647"/>
            <a:ext cx="6472835" cy="759697"/>
          </a:xfrm>
        </p:spPr>
        <p:txBody>
          <a:bodyPr tIns="91440">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fld>
            <a:endParaRPr lang="vi-VN" kern="1200">
              <a:solidFill>
                <a:prstClr val="black">
                  <a:tint val="75000"/>
                </a:prstClr>
              </a:solidFill>
              <a:latin typeface="Arial" panose="020B0604020202020204" pitchFamily="34" charset="0"/>
              <a:ea typeface="+mn-ea"/>
              <a:cs typeface="+mn-cs"/>
            </a:endParaRPr>
          </a:p>
        </p:txBody>
      </p:sp>
      <p:cxnSp>
        <p:nvCxnSpPr>
          <p:cNvPr id="15" name="Straight Connector 14"/>
          <p:cNvCxnSpPr/>
          <p:nvPr/>
        </p:nvCxnSpPr>
        <p:spPr>
          <a:xfrm>
            <a:off x="1090679" y="2853739"/>
            <a:ext cx="6472835"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86913" y="603667"/>
            <a:ext cx="7204226" cy="79447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85498" y="1508159"/>
            <a:ext cx="3483864" cy="2586446"/>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4810328" y="1513007"/>
            <a:ext cx="3483864" cy="258114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fld>
            <a:endParaRPr lang="vi-VN" kern="1200">
              <a:solidFill>
                <a:prstClr val="black">
                  <a:tint val="75000"/>
                </a:prstClr>
              </a:solidFill>
              <a:latin typeface="Arial" panose="020B0604020202020204" pitchFamily="34" charset="0"/>
              <a:ea typeface="+mn-ea"/>
              <a:cs typeface="+mn-cs"/>
            </a:endParaRPr>
          </a:p>
        </p:txBody>
      </p:sp>
      <p:cxnSp>
        <p:nvCxnSpPr>
          <p:cNvPr id="35" name="Straight Connector 34"/>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85394" y="603123"/>
            <a:ext cx="7205746" cy="79223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85393" y="1514662"/>
            <a:ext cx="3483864" cy="601457"/>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4" name="Content Placeholder 3"/>
          <p:cNvSpPr>
            <a:spLocks noGrp="1"/>
          </p:cNvSpPr>
          <p:nvPr>
            <p:ph sz="half" idx="2"/>
          </p:nvPr>
        </p:nvSpPr>
        <p:spPr>
          <a:xfrm>
            <a:off x="1085393" y="2118202"/>
            <a:ext cx="3483864" cy="198334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4809272" y="1517253"/>
            <a:ext cx="3483864" cy="601678"/>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6" name="Content Placeholder 5"/>
          <p:cNvSpPr>
            <a:spLocks noGrp="1"/>
          </p:cNvSpPr>
          <p:nvPr>
            <p:ph sz="quarter" idx="4"/>
          </p:nvPr>
        </p:nvSpPr>
        <p:spPr>
          <a:xfrm>
            <a:off x="4809272" y="2116119"/>
            <a:ext cx="3483864" cy="197802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fld>
            <a:endParaRPr lang="vi-VN" kern="1200">
              <a:solidFill>
                <a:prstClr val="black">
                  <a:tint val="75000"/>
                </a:prstClr>
              </a:solidFill>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fld>
            <a:endParaRPr lang="vi-VN" kern="1200">
              <a:solidFill>
                <a:prstClr val="black">
                  <a:tint val="75000"/>
                </a:prstClr>
              </a:solidFill>
              <a:latin typeface="Arial" panose="020B0604020202020204" pitchFamily="34" charset="0"/>
              <a:ea typeface="+mn-ea"/>
              <a:cs typeface="+mn-cs"/>
            </a:endParaRPr>
          </a:p>
        </p:txBody>
      </p:sp>
      <p:cxnSp>
        <p:nvCxnSpPr>
          <p:cNvPr id="29" name="Straight Connector 28"/>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fld>
            <a:endParaRPr lang="vi-VN" kern="1200">
              <a:solidFill>
                <a:prstClr val="black">
                  <a:tint val="75000"/>
                </a:prstClr>
              </a:solidFill>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fld>
            <a:endParaRPr lang="vi-VN" kern="1200">
              <a:solidFill>
                <a:prstClr val="black">
                  <a:tint val="75000"/>
                </a:prstClr>
              </a:solidFill>
              <a:latin typeface="Arial" panose="020B0604020202020204" pitchFamily="34" charset="0"/>
              <a:ea typeface="+mn-ea"/>
              <a:cs typeface="+mn-cs"/>
            </a:endParaRPr>
          </a:p>
        </p:txBody>
      </p:sp>
      <p:cxnSp>
        <p:nvCxnSpPr>
          <p:cNvPr id="25" name="Straight Connector 24"/>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3504" y="599230"/>
            <a:ext cx="2454824" cy="1685338"/>
          </a:xfrm>
        </p:spPr>
        <p:txBody>
          <a:bodyPr anchor="b">
            <a:normAutofit/>
          </a:bodyPr>
          <a:lstStyle>
            <a:lvl1pPr algn="l">
              <a:defRPr sz="1800"/>
            </a:lvl1pPr>
          </a:lstStyle>
          <a:p>
            <a:r>
              <a:rPr lang="en-US"/>
              <a:t>Click to edit Master title style</a:t>
            </a:r>
            <a:endParaRPr lang="en-US" dirty="0"/>
          </a:p>
        </p:txBody>
      </p:sp>
      <p:sp>
        <p:nvSpPr>
          <p:cNvPr id="3" name="Content Placeholder 2"/>
          <p:cNvSpPr>
            <a:spLocks noGrp="1"/>
          </p:cNvSpPr>
          <p:nvPr>
            <p:ph idx="1"/>
          </p:nvPr>
        </p:nvSpPr>
        <p:spPr>
          <a:xfrm>
            <a:off x="3782785" y="599230"/>
            <a:ext cx="4509353" cy="3494120"/>
          </a:xfrm>
        </p:spPr>
        <p:txBody>
          <a:bodyPr anchor="ct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1083504" y="2404119"/>
            <a:ext cx="2456260" cy="1686136"/>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fld>
            <a:endParaRPr lang="vi-VN" kern="1200">
              <a:solidFill>
                <a:prstClr val="black">
                  <a:tint val="75000"/>
                </a:prstClr>
              </a:solidFill>
              <a:latin typeface="Arial" panose="020B0604020202020204" pitchFamily="34" charset="0"/>
              <a:ea typeface="+mn-ea"/>
              <a:cs typeface="+mn-cs"/>
            </a:endParaRPr>
          </a:p>
        </p:txBody>
      </p:sp>
      <p:cxnSp>
        <p:nvCxnSpPr>
          <p:cNvPr id="17" name="Straight Connector 16"/>
          <p:cNvCxnSpPr/>
          <p:nvPr/>
        </p:nvCxnSpPr>
        <p:spPr>
          <a:xfrm>
            <a:off x="1086210" y="2404118"/>
            <a:ext cx="2452118"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608041" y="361628"/>
            <a:ext cx="3055900" cy="3861826"/>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088405" y="847135"/>
            <a:ext cx="4149246" cy="1372938"/>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3292" y="841907"/>
            <a:ext cx="2093378" cy="2899745"/>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087747" y="2359494"/>
            <a:ext cx="4143303" cy="1502807"/>
          </a:xfrm>
        </p:spPr>
        <p:txBody>
          <a:bodyPr>
            <a:normAutofit/>
          </a:bodyPr>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endParaRPr lang="en-US"/>
          </a:p>
        </p:txBody>
      </p:sp>
      <p:sp>
        <p:nvSpPr>
          <p:cNvPr id="5" name="Date Placeholder 4"/>
          <p:cNvSpPr>
            <a:spLocks noGrp="1"/>
          </p:cNvSpPr>
          <p:nvPr>
            <p:ph type="dt" sz="half" idx="10"/>
          </p:nvPr>
        </p:nvSpPr>
        <p:spPr>
          <a:xfrm>
            <a:off x="1085537" y="4102393"/>
            <a:ext cx="4145513" cy="240092"/>
          </a:xfrm>
        </p:spPr>
        <p:txBody>
          <a:bodyPr/>
          <a:lstStyle>
            <a:lvl1pPr algn="l">
              <a:defRPr/>
            </a:lvl1p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a:xfrm>
            <a:off x="1085537" y="238981"/>
            <a:ext cx="4155753" cy="240698"/>
          </a:xfrm>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fld>
            <a:endParaRPr lang="vi-VN" kern="1200">
              <a:solidFill>
                <a:prstClr val="black">
                  <a:tint val="75000"/>
                </a:prstClr>
              </a:solidFill>
              <a:latin typeface="Arial" panose="020B0604020202020204" pitchFamily="34" charset="0"/>
              <a:ea typeface="+mn-ea"/>
              <a:cs typeface="+mn-cs"/>
            </a:endParaRPr>
          </a:p>
        </p:txBody>
      </p:sp>
      <p:cxnSp>
        <p:nvCxnSpPr>
          <p:cNvPr id="31" name="Straight Connector 30"/>
          <p:cNvCxnSpPr/>
          <p:nvPr/>
        </p:nvCxnSpPr>
        <p:spPr>
          <a:xfrm>
            <a:off x="1085537" y="2357704"/>
            <a:ext cx="4145513"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3" Type="http://schemas.openxmlformats.org/officeDocument/2006/relationships/theme" Target="../theme/theme1.xml"/><Relationship Id="rId22" Type="http://schemas.openxmlformats.org/officeDocument/2006/relationships/image" Target="../media/image1.jpeg"/><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1514607"/>
            <a:ext cx="9144000" cy="3079456"/>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t="1538" b="-1538"/>
          <a:stretch>
            <a:fillRect/>
          </a:stretch>
        </p:blipFill>
        <p:spPr bwMode="black">
          <a:xfrm>
            <a:off x="0" y="4594860"/>
            <a:ext cx="9144000" cy="557213"/>
          </a:xfrm>
          <a:prstGeom prst="rect">
            <a:avLst/>
          </a:prstGeom>
        </p:spPr>
      </p:pic>
      <p:sp>
        <p:nvSpPr>
          <p:cNvPr id="2" name="Title Placeholder 1"/>
          <p:cNvSpPr>
            <a:spLocks noGrp="1"/>
          </p:cNvSpPr>
          <p:nvPr>
            <p:ph type="title"/>
          </p:nvPr>
        </p:nvSpPr>
        <p:spPr>
          <a:xfrm>
            <a:off x="1088685" y="603390"/>
            <a:ext cx="7202456" cy="78692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88685" y="1511799"/>
            <a:ext cx="7202456" cy="2587960"/>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5665604" y="247778"/>
            <a:ext cx="2625536" cy="231901"/>
          </a:xfrm>
          <a:prstGeom prst="rect">
            <a:avLst/>
          </a:prstGeom>
        </p:spPr>
        <p:txBody>
          <a:bodyPr vert="horz" lIns="91440" tIns="45720" rIns="91440" bIns="45720" rtlCol="0" anchor="ctr"/>
          <a:lstStyle>
            <a:lvl1pPr algn="r">
              <a:defRPr sz="750">
                <a:solidFill>
                  <a:schemeClr val="tx1">
                    <a:tint val="75000"/>
                  </a:schemeClr>
                </a:solidFill>
              </a:defRPr>
            </a:lvl1pPr>
          </a:lstStyle>
          <a:p>
            <a:fld id="{48A87A34-81AB-432B-8DAE-1953F412C126}" type="datetimeFigureOut">
              <a:rPr lang="en-US" dirty="0"/>
            </a:fld>
            <a:endParaRPr lang="en-US" dirty="0"/>
          </a:p>
        </p:txBody>
      </p:sp>
      <p:sp>
        <p:nvSpPr>
          <p:cNvPr id="5" name="Footer Placeholder 4"/>
          <p:cNvSpPr>
            <a:spLocks noGrp="1"/>
          </p:cNvSpPr>
          <p:nvPr>
            <p:ph type="ftr" sz="quarter" idx="3"/>
          </p:nvPr>
        </p:nvSpPr>
        <p:spPr>
          <a:xfrm>
            <a:off x="1088684" y="246981"/>
            <a:ext cx="4454127" cy="231901"/>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0046" y="599230"/>
            <a:ext cx="608264" cy="377684"/>
          </a:xfrm>
          <a:prstGeom prst="rect">
            <a:avLst/>
          </a:prstGeom>
        </p:spPr>
        <p:txBody>
          <a:bodyPr vert="horz" lIns="91440" tIns="45720" rIns="91440" bIns="45720" rtlCol="0" anchor="t"/>
          <a:lstStyle>
            <a:lvl1pPr algn="r">
              <a:defRPr sz="2100">
                <a:solidFill>
                  <a:schemeClr val="accent1"/>
                </a:solidFill>
              </a:defRPr>
            </a:lvl1pPr>
          </a:lstStyle>
          <a:p>
            <a:fld id="{6D22F896-40B5-4ADD-8801-0D06FADFA095}" type="slidenum">
              <a:rPr lang="en-US" dirty="0"/>
            </a:fld>
            <a:endParaRPr lang="en-US" dirty="0"/>
          </a:p>
        </p:txBody>
      </p:sp>
      <p:cxnSp>
        <p:nvCxnSpPr>
          <p:cNvPr id="10" name="Straight Connector 9"/>
          <p:cNvCxnSpPr/>
          <p:nvPr/>
        </p:nvCxnSpPr>
        <p:spPr>
          <a:xfrm>
            <a:off x="0" y="4596310"/>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lvl1pPr algn="l" defTabSz="685800" rtl="0" eaLnBrk="1" latinLnBrk="0" hangingPunct="1">
        <a:lnSpc>
          <a:spcPct val="90000"/>
        </a:lnSpc>
        <a:spcBef>
          <a:spcPct val="0"/>
        </a:spcBef>
        <a:buNone/>
        <a:defRPr sz="2400" b="0" i="0" kern="1200" cap="all">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00000"/>
        <a:buFont typeface="Arial" panose="020B0604020202020204" pitchFamily="34" charset="0"/>
        <a:buChar char="•"/>
        <a:defRPr sz="15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350" kern="1200" cap="none"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6.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8.png"/><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1.wav"/><Relationship Id="rId7" Type="http://schemas.openxmlformats.org/officeDocument/2006/relationships/image" Target="../media/image15.png"/><Relationship Id="rId6" Type="http://schemas.microsoft.com/office/2007/relationships/hdphoto" Target="../media/image14.wdp"/><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1" Type="http://schemas.openxmlformats.org/officeDocument/2006/relationships/slideLayout" Target="../slideLayouts/slideLayout2.xml"/><Relationship Id="rId10" Type="http://schemas.openxmlformats.org/officeDocument/2006/relationships/audio" Target="../media/audio3.wav"/><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5.xml"/><Relationship Id="rId2" Type="http://schemas.openxmlformats.org/officeDocument/2006/relationships/image" Target="../media/image3.pn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7.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1"/>
        <p:cNvGrpSpPr/>
        <p:nvPr/>
      </p:nvGrpSpPr>
      <p:grpSpPr>
        <a:xfrm>
          <a:off x="0" y="0"/>
          <a:ext cx="0" cy="0"/>
          <a:chOff x="0" y="0"/>
          <a:chExt cx="0" cy="0"/>
        </a:xfrm>
      </p:grpSpPr>
      <p:sp>
        <p:nvSpPr>
          <p:cNvPr id="1613" name="Google Shape;1613;p39"/>
          <p:cNvSpPr txBox="1">
            <a:spLocks noGrp="1"/>
          </p:cNvSpPr>
          <p:nvPr>
            <p:ph type="ctrTitle"/>
          </p:nvPr>
        </p:nvSpPr>
        <p:spPr>
          <a:xfrm>
            <a:off x="1324945" y="1329687"/>
            <a:ext cx="6611422" cy="2280600"/>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GB" sz="3200" dirty="0">
                <a:latin typeface="+mn-lt"/>
              </a:rPr>
              <a:t>CHÀO MỪNG CÁC EM </a:t>
            </a:r>
            <a:br>
              <a:rPr lang="en-GB" sz="3200" dirty="0">
                <a:latin typeface="+mn-lt"/>
              </a:rPr>
            </a:br>
            <a:r>
              <a:rPr lang="en-GB" sz="3200" dirty="0">
                <a:latin typeface="+mn-lt"/>
              </a:rPr>
              <a:t>ĐẾN VỚI BUỔI HỌC HÔM NAY!  </a:t>
            </a:r>
            <a:endParaRPr sz="5400" dirty="0">
              <a:latin typeface="+mn-lt"/>
            </a:endParaRPr>
          </a:p>
        </p:txBody>
      </p:sp>
      <p:grpSp>
        <p:nvGrpSpPr>
          <p:cNvPr id="1642" name="Google Shape;1642;p39"/>
          <p:cNvGrpSpPr/>
          <p:nvPr/>
        </p:nvGrpSpPr>
        <p:grpSpPr>
          <a:xfrm>
            <a:off x="7450311" y="2653507"/>
            <a:ext cx="501393" cy="471161"/>
            <a:chOff x="6276222" y="5478184"/>
            <a:chExt cx="335402" cy="315179"/>
          </a:xfrm>
        </p:grpSpPr>
        <p:sp>
          <p:nvSpPr>
            <p:cNvPr id="1643" name="Google Shape;1643;p39"/>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4" name="Google Shape;1644;p39"/>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ransition spd="med">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1"/>
        <p:cNvGrpSpPr/>
        <p:nvPr/>
      </p:nvGrpSpPr>
      <p:grpSpPr>
        <a:xfrm>
          <a:off x="0" y="0"/>
          <a:ext cx="0" cy="0"/>
          <a:chOff x="0" y="0"/>
          <a:chExt cx="0" cy="0"/>
        </a:xfrm>
      </p:grpSpPr>
      <p:sp>
        <p:nvSpPr>
          <p:cNvPr id="45" name="Google Shape;2116;p53"/>
          <p:cNvSpPr/>
          <p:nvPr/>
        </p:nvSpPr>
        <p:spPr>
          <a:xfrm>
            <a:off x="4157338" y="922854"/>
            <a:ext cx="731520" cy="731520"/>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2117;p53"/>
          <p:cNvSpPr txBox="1">
            <a:spLocks noGrp="1"/>
          </p:cNvSpPr>
          <p:nvPr>
            <p:ph type="title"/>
          </p:nvPr>
        </p:nvSpPr>
        <p:spPr>
          <a:xfrm>
            <a:off x="1332265" y="2011314"/>
            <a:ext cx="6442566" cy="2017018"/>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US" sz="3200" dirty="0">
                <a:solidFill>
                  <a:srgbClr val="002060"/>
                </a:solidFill>
                <a:latin typeface="+mn-lt"/>
              </a:rPr>
              <a:t>MÔ TẢ VÀ BIỂU DIỄN DỮ LIỆU TRÊN CÁC BẢNG, BIỂU ĐỒ</a:t>
            </a:r>
            <a:endParaRPr sz="3200" dirty="0">
              <a:solidFill>
                <a:srgbClr val="002060"/>
              </a:solidFill>
              <a:latin typeface="+mn-lt"/>
            </a:endParaRPr>
          </a:p>
        </p:txBody>
      </p:sp>
      <p:sp>
        <p:nvSpPr>
          <p:cNvPr id="47" name="Google Shape;2119;p53"/>
          <p:cNvSpPr txBox="1"/>
          <p:nvPr/>
        </p:nvSpPr>
        <p:spPr>
          <a:xfrm>
            <a:off x="4187788" y="901536"/>
            <a:ext cx="731520" cy="73152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GB" sz="3200" dirty="0">
                <a:solidFill>
                  <a:srgbClr val="C00000"/>
                </a:solidFill>
                <a:latin typeface="+mn-lt"/>
              </a:rPr>
              <a:t>03</a:t>
            </a:r>
            <a:endParaRPr lang="en-GB" sz="3200" dirty="0">
              <a:solidFill>
                <a:srgbClr val="C00000"/>
              </a:solidFill>
              <a:latin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965;p48"/>
          <p:cNvSpPr txBox="1"/>
          <p:nvPr/>
        </p:nvSpPr>
        <p:spPr>
          <a:xfrm>
            <a:off x="326711" y="501785"/>
            <a:ext cx="836710" cy="388450"/>
          </a:xfrm>
          <a:prstGeom prst="roundRect">
            <a:avLst/>
          </a:prstGeom>
          <a:solidFill>
            <a:srgbClr val="FFFF00"/>
          </a:solidFill>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2000" b="1" dirty="0">
                <a:latin typeface="+mn-lt"/>
              </a:rPr>
              <a:t>HĐ3</a:t>
            </a:r>
            <a:endParaRPr lang="en-US" sz="2000" b="1" dirty="0">
              <a:latin typeface="+mn-lt"/>
            </a:endParaRPr>
          </a:p>
        </p:txBody>
      </p:sp>
      <p:sp>
        <p:nvSpPr>
          <p:cNvPr id="4" name="TextBox 3"/>
          <p:cNvSpPr txBox="1"/>
          <p:nvPr/>
        </p:nvSpPr>
        <p:spPr>
          <a:xfrm>
            <a:off x="1278429" y="209730"/>
            <a:ext cx="7414681" cy="972560"/>
          </a:xfrm>
          <a:prstGeom prst="snip2DiagRect">
            <a:avLst>
              <a:gd name="adj1" fmla="val 4055"/>
              <a:gd name="adj2" fmla="val 25588"/>
            </a:avLst>
          </a:prstGeom>
          <a:solidFill>
            <a:schemeClr val="bg1"/>
          </a:solidFill>
        </p:spPr>
        <p:txBody>
          <a:bodyPr wrap="square" rtlCol="0">
            <a:spAutoFit/>
          </a:bodyPr>
          <a:lstStyle/>
          <a:p>
            <a:pPr algn="just">
              <a:lnSpc>
                <a:spcPct val="120000"/>
              </a:lnSpc>
            </a:pPr>
            <a:r>
              <a:rPr lang="en-US" sz="1800" dirty="0" err="1"/>
              <a:t>Biểu</a:t>
            </a:r>
            <a:r>
              <a:rPr lang="en-US" sz="1800" dirty="0"/>
              <a:t> </a:t>
            </a:r>
            <a:r>
              <a:rPr lang="en-US" sz="1800" dirty="0" err="1"/>
              <a:t>đồ</a:t>
            </a:r>
            <a:r>
              <a:rPr lang="en-US" sz="1800" dirty="0"/>
              <a:t> </a:t>
            </a:r>
            <a:r>
              <a:rPr lang="en-US" sz="1800" dirty="0" err="1"/>
              <a:t>cột</a:t>
            </a:r>
            <a:r>
              <a:rPr lang="en-US" sz="1800" dirty="0"/>
              <a:t> ở </a:t>
            </a:r>
            <a:r>
              <a:rPr lang="en-US" sz="1800" dirty="0" err="1"/>
              <a:t>Hình</a:t>
            </a:r>
            <a:r>
              <a:rPr lang="en-US" sz="1800" dirty="0"/>
              <a:t> 1 </a:t>
            </a:r>
            <a:r>
              <a:rPr lang="en-US" sz="1800" dirty="0" err="1"/>
              <a:t>biểu</a:t>
            </a:r>
            <a:r>
              <a:rPr lang="en-US" sz="1800" dirty="0"/>
              <a:t> </a:t>
            </a:r>
            <a:r>
              <a:rPr lang="en-US" sz="1800" dirty="0" err="1"/>
              <a:t>diễn</a:t>
            </a:r>
            <a:r>
              <a:rPr lang="en-US" sz="1800" dirty="0"/>
              <a:t> </a:t>
            </a:r>
            <a:r>
              <a:rPr lang="en-US" sz="1800" dirty="0" err="1"/>
              <a:t>tổng</a:t>
            </a:r>
            <a:r>
              <a:rPr lang="en-US" sz="1800" dirty="0"/>
              <a:t> </a:t>
            </a:r>
            <a:r>
              <a:rPr lang="en-US" sz="1800" dirty="0" err="1"/>
              <a:t>doanh</a:t>
            </a:r>
            <a:r>
              <a:rPr lang="en-US" sz="1800" dirty="0"/>
              <a:t> </a:t>
            </a:r>
            <a:r>
              <a:rPr lang="en-US" sz="1800" dirty="0" err="1"/>
              <a:t>thu</a:t>
            </a:r>
            <a:r>
              <a:rPr lang="en-US" sz="1800" dirty="0"/>
              <a:t> du </a:t>
            </a:r>
            <a:r>
              <a:rPr lang="en-US" sz="1800" dirty="0" err="1"/>
              <a:t>lịch</a:t>
            </a:r>
            <a:r>
              <a:rPr lang="en-US" sz="1800" dirty="0"/>
              <a:t> (</a:t>
            </a:r>
            <a:r>
              <a:rPr lang="en-US" sz="1800" dirty="0" err="1"/>
              <a:t>ước</a:t>
            </a:r>
            <a:r>
              <a:rPr lang="en-US" sz="1800" dirty="0"/>
              <a:t> </a:t>
            </a:r>
            <a:r>
              <a:rPr lang="en-US" sz="1800" dirty="0" err="1"/>
              <a:t>đạt</a:t>
            </a:r>
            <a:r>
              <a:rPr lang="en-US" sz="1800" dirty="0"/>
              <a:t>) </a:t>
            </a:r>
            <a:r>
              <a:rPr lang="en-US" sz="1800" dirty="0" err="1"/>
              <a:t>của</a:t>
            </a:r>
            <a:r>
              <a:rPr lang="en-US" sz="1800" dirty="0"/>
              <a:t> </a:t>
            </a:r>
            <a:r>
              <a:rPr lang="en-US" sz="1800" dirty="0" err="1"/>
              <a:t>tỉnh</a:t>
            </a:r>
            <a:r>
              <a:rPr lang="en-US" sz="1800" dirty="0"/>
              <a:t> </a:t>
            </a:r>
            <a:r>
              <a:rPr lang="en-US" sz="1800" dirty="0" err="1"/>
              <a:t>Khánh</a:t>
            </a:r>
            <a:r>
              <a:rPr lang="en-US" sz="1800" dirty="0"/>
              <a:t> </a:t>
            </a:r>
            <a:r>
              <a:rPr lang="en-US" sz="1800" dirty="0" err="1"/>
              <a:t>Hoà</a:t>
            </a:r>
            <a:r>
              <a:rPr lang="en-US" sz="1800" dirty="0"/>
              <a:t> </a:t>
            </a:r>
            <a:r>
              <a:rPr lang="en-US" sz="1800" dirty="0" err="1"/>
              <a:t>trong</a:t>
            </a:r>
            <a:r>
              <a:rPr lang="en-US" sz="1800" dirty="0"/>
              <a:t> </a:t>
            </a:r>
            <a:r>
              <a:rPr lang="en-US" sz="1800" dirty="0" err="1"/>
              <a:t>các</a:t>
            </a:r>
            <a:r>
              <a:rPr lang="en-US" sz="1800" dirty="0"/>
              <a:t> </a:t>
            </a:r>
            <a:r>
              <a:rPr lang="en-US" sz="1800" dirty="0" err="1"/>
              <a:t>năm</a:t>
            </a:r>
            <a:r>
              <a:rPr lang="en-US" sz="1800" dirty="0"/>
              <a:t> 2016, 2017, 2018, 2019, 2020.</a:t>
            </a:r>
            <a:endParaRPr lang="en-US" sz="1800" dirty="0"/>
          </a:p>
        </p:txBody>
      </p:sp>
      <p:pic>
        <p:nvPicPr>
          <p:cNvPr id="5" name="Picture 4"/>
          <p:cNvPicPr>
            <a:picLocks noChangeAspect="1"/>
          </p:cNvPicPr>
          <p:nvPr/>
        </p:nvPicPr>
        <p:blipFill>
          <a:blip r:embed="rId1"/>
          <a:stretch>
            <a:fillRect/>
          </a:stretch>
        </p:blipFill>
        <p:spPr>
          <a:xfrm>
            <a:off x="2299754" y="1271668"/>
            <a:ext cx="2385135" cy="1976671"/>
          </a:xfrm>
          <a:prstGeom prst="rect">
            <a:avLst/>
          </a:prstGeom>
        </p:spPr>
      </p:pic>
      <p:pic>
        <p:nvPicPr>
          <p:cNvPr id="6" name="Picture 5"/>
          <p:cNvPicPr>
            <a:picLocks noChangeAspect="1"/>
          </p:cNvPicPr>
          <p:nvPr/>
        </p:nvPicPr>
        <p:blipFill>
          <a:blip r:embed="rId2"/>
          <a:stretch>
            <a:fillRect/>
          </a:stretch>
        </p:blipFill>
        <p:spPr>
          <a:xfrm>
            <a:off x="4873620" y="1271668"/>
            <a:ext cx="2243275" cy="1976671"/>
          </a:xfrm>
          <a:prstGeom prst="rect">
            <a:avLst/>
          </a:prstGeom>
        </p:spPr>
      </p:pic>
      <p:sp>
        <p:nvSpPr>
          <p:cNvPr id="7" name="TextBox 6"/>
          <p:cNvSpPr txBox="1"/>
          <p:nvPr/>
        </p:nvSpPr>
        <p:spPr>
          <a:xfrm>
            <a:off x="90311" y="3356501"/>
            <a:ext cx="8963378" cy="1703030"/>
          </a:xfrm>
          <a:custGeom>
            <a:avLst/>
            <a:gdLst>
              <a:gd name="connsiteX0" fmla="*/ 0 w 8963378"/>
              <a:gd name="connsiteY0" fmla="*/ 0 h 1703030"/>
              <a:gd name="connsiteX1" fmla="*/ 8963378 w 8963378"/>
              <a:gd name="connsiteY1" fmla="*/ 0 h 1703030"/>
              <a:gd name="connsiteX2" fmla="*/ 8963378 w 8963378"/>
              <a:gd name="connsiteY2" fmla="*/ 1703030 h 1703030"/>
              <a:gd name="connsiteX3" fmla="*/ 0 w 8963378"/>
              <a:gd name="connsiteY3" fmla="*/ 1703030 h 1703030"/>
              <a:gd name="connsiteX4" fmla="*/ 0 w 8963378"/>
              <a:gd name="connsiteY4" fmla="*/ 0 h 1703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3378" h="1703030" fill="none" extrusionOk="0">
                <a:moveTo>
                  <a:pt x="0" y="0"/>
                </a:moveTo>
                <a:cubicBezTo>
                  <a:pt x="1829824" y="-143182"/>
                  <a:pt x="6468074" y="-123185"/>
                  <a:pt x="8963378" y="0"/>
                </a:cubicBezTo>
                <a:cubicBezTo>
                  <a:pt x="8893997" y="487484"/>
                  <a:pt x="8877079" y="1179702"/>
                  <a:pt x="8963378" y="1703030"/>
                </a:cubicBezTo>
                <a:cubicBezTo>
                  <a:pt x="5345896" y="1661973"/>
                  <a:pt x="1319063" y="1602644"/>
                  <a:pt x="0" y="1703030"/>
                </a:cubicBezTo>
                <a:cubicBezTo>
                  <a:pt x="113630" y="1246576"/>
                  <a:pt x="124829" y="238584"/>
                  <a:pt x="0" y="0"/>
                </a:cubicBezTo>
                <a:close/>
              </a:path>
              <a:path w="8963378" h="1703030" stroke="0" extrusionOk="0">
                <a:moveTo>
                  <a:pt x="0" y="0"/>
                </a:moveTo>
                <a:cubicBezTo>
                  <a:pt x="4187482" y="-118874"/>
                  <a:pt x="6396154" y="84730"/>
                  <a:pt x="8963378" y="0"/>
                </a:cubicBezTo>
                <a:cubicBezTo>
                  <a:pt x="9026955" y="483905"/>
                  <a:pt x="9055182" y="1234506"/>
                  <a:pt x="8963378" y="1703030"/>
                </a:cubicBezTo>
                <a:cubicBezTo>
                  <a:pt x="6778658" y="1537292"/>
                  <a:pt x="3303801" y="1837462"/>
                  <a:pt x="0" y="1703030"/>
                </a:cubicBezTo>
                <a:cubicBezTo>
                  <a:pt x="114680" y="989092"/>
                  <a:pt x="47829" y="839456"/>
                  <a:pt x="0" y="0"/>
                </a:cubicBezTo>
                <a:close/>
              </a:path>
            </a:pathLst>
          </a:custGeom>
          <a:solidFill>
            <a:schemeClr val="accent1">
              <a:lumMod val="20000"/>
              <a:lumOff val="80000"/>
            </a:schemeClr>
          </a:solidFill>
          <a:ln>
            <a:solidFill>
              <a:schemeClr val="tx1"/>
            </a:solidFill>
          </a:ln>
        </p:spPr>
        <p:txBody>
          <a:bodyPr wrap="square" rtlCol="0">
            <a:spAutoFit/>
          </a:bodyPr>
          <a:lstStyle/>
          <a:p>
            <a:pPr marL="342900" marR="0" lvl="0" indent="-342900" algn="just" defTabSz="914400" rtl="0" eaLnBrk="1" fontAlgn="auto" latinLnBrk="0" hangingPunct="1">
              <a:lnSpc>
                <a:spcPct val="150000"/>
              </a:lnSpc>
              <a:spcBef>
                <a:spcPts val="0"/>
              </a:spcBef>
              <a:spcAft>
                <a:spcPts val="0"/>
              </a:spcAft>
              <a:buClr>
                <a:srgbClr val="000000"/>
              </a:buClr>
              <a:buSzTx/>
              <a:buFont typeface="Arial" panose="020B0604020202020204"/>
              <a:buAutoNum type="alphaLcParenR"/>
              <a:defRPr/>
            </a:pPr>
            <a:r>
              <a:rPr kumimoji="0" lang="en-US" sz="1800" b="0" i="0" u="none" strike="noStrike" kern="0" cap="none" spc="0" normalizeH="0" baseline="0" noProof="0" dirty="0" err="1">
                <a:ln>
                  <a:noFill/>
                </a:ln>
                <a:solidFill>
                  <a:srgbClr val="000000"/>
                </a:solidFill>
                <a:effectLst/>
                <a:uLnTx/>
                <a:uFillTx/>
                <a:sym typeface="Arial" panose="020B0604020202020204"/>
              </a:rPr>
              <a:t>Nêu</a:t>
            </a:r>
            <a:r>
              <a:rPr kumimoji="0" lang="en-US" sz="1800" b="0" i="0" u="none" strike="noStrike" kern="0" cap="none" spc="0" normalizeH="0" noProof="0" dirty="0">
                <a:ln>
                  <a:noFill/>
                </a:ln>
                <a:solidFill>
                  <a:srgbClr val="000000"/>
                </a:solidFill>
                <a:effectLst/>
                <a:uLnTx/>
                <a:uFillTx/>
                <a:sym typeface="Arial" panose="020B0604020202020204"/>
              </a:rPr>
              <a:t> </a:t>
            </a:r>
            <a:r>
              <a:rPr kumimoji="0" lang="en-US" sz="1800" b="0" i="0" u="none" strike="noStrike" kern="0" cap="none" spc="0" normalizeH="0" noProof="0" dirty="0" err="1">
                <a:ln>
                  <a:noFill/>
                </a:ln>
                <a:solidFill>
                  <a:srgbClr val="000000"/>
                </a:solidFill>
                <a:effectLst/>
                <a:uLnTx/>
                <a:uFillTx/>
                <a:sym typeface="Arial" panose="020B0604020202020204"/>
              </a:rPr>
              <a:t>cách</a:t>
            </a:r>
            <a:r>
              <a:rPr kumimoji="0" lang="en-US" sz="1800" b="0" i="0" u="none" strike="noStrike" kern="0" cap="none" spc="0" normalizeH="0" noProof="0" dirty="0">
                <a:ln>
                  <a:noFill/>
                </a:ln>
                <a:solidFill>
                  <a:srgbClr val="000000"/>
                </a:solidFill>
                <a:effectLst/>
                <a:uLnTx/>
                <a:uFillTx/>
                <a:sym typeface="Arial" panose="020B0604020202020204"/>
              </a:rPr>
              <a:t> </a:t>
            </a:r>
            <a:r>
              <a:rPr kumimoji="0" lang="en-US" sz="1800" b="0" i="0" u="none" strike="noStrike" kern="0" cap="none" spc="0" normalizeH="0" noProof="0" dirty="0" err="1">
                <a:ln>
                  <a:noFill/>
                </a:ln>
                <a:solidFill>
                  <a:srgbClr val="000000"/>
                </a:solidFill>
                <a:effectLst/>
                <a:uLnTx/>
                <a:uFillTx/>
                <a:sym typeface="Arial" panose="020B0604020202020204"/>
              </a:rPr>
              <a:t>xác</a:t>
            </a:r>
            <a:r>
              <a:rPr kumimoji="0" lang="en-US" sz="1800" b="0" i="0" u="none" strike="noStrike" kern="0" cap="none" spc="0" normalizeH="0" noProof="0" dirty="0">
                <a:ln>
                  <a:noFill/>
                </a:ln>
                <a:solidFill>
                  <a:srgbClr val="000000"/>
                </a:solidFill>
                <a:effectLst/>
                <a:uLnTx/>
                <a:uFillTx/>
                <a:sym typeface="Arial" panose="020B0604020202020204"/>
              </a:rPr>
              <a:t> </a:t>
            </a:r>
            <a:r>
              <a:rPr kumimoji="0" lang="en-US" sz="1800" b="0" i="0" u="none" strike="noStrike" kern="0" cap="none" spc="0" normalizeH="0" noProof="0" dirty="0" err="1">
                <a:ln>
                  <a:noFill/>
                </a:ln>
                <a:solidFill>
                  <a:srgbClr val="000000"/>
                </a:solidFill>
                <a:effectLst/>
                <a:uLnTx/>
                <a:uFillTx/>
                <a:sym typeface="Arial" panose="020B0604020202020204"/>
              </a:rPr>
              <a:t>định</a:t>
            </a:r>
            <a:r>
              <a:rPr kumimoji="0" lang="en-US" sz="1800" b="0" i="0" u="none" strike="noStrike" kern="0" cap="none" spc="0" normalizeH="0" noProof="0" dirty="0">
                <a:ln>
                  <a:noFill/>
                </a:ln>
                <a:solidFill>
                  <a:srgbClr val="000000"/>
                </a:solidFill>
                <a:effectLst/>
                <a:uLnTx/>
                <a:uFillTx/>
                <a:sym typeface="Arial" panose="020B0604020202020204"/>
              </a:rPr>
              <a:t> </a:t>
            </a:r>
            <a:r>
              <a:rPr kumimoji="0" lang="en-US" sz="1800" b="0" i="0" u="none" strike="noStrike" kern="0" cap="none" spc="0" normalizeH="0" noProof="0" dirty="0" err="1">
                <a:ln>
                  <a:noFill/>
                </a:ln>
                <a:solidFill>
                  <a:srgbClr val="000000"/>
                </a:solidFill>
                <a:effectLst/>
                <a:uLnTx/>
                <a:uFillTx/>
                <a:sym typeface="Arial" panose="020B0604020202020204"/>
              </a:rPr>
              <a:t>tổng</a:t>
            </a:r>
            <a:r>
              <a:rPr kumimoji="0" lang="en-US" sz="1800" b="0" i="0" u="none" strike="noStrike" kern="0" cap="none" spc="0" normalizeH="0" noProof="0" dirty="0">
                <a:ln>
                  <a:noFill/>
                </a:ln>
                <a:solidFill>
                  <a:srgbClr val="000000"/>
                </a:solidFill>
                <a:effectLst/>
                <a:uLnTx/>
                <a:uFillTx/>
                <a:sym typeface="Arial" panose="020B0604020202020204"/>
              </a:rPr>
              <a:t> </a:t>
            </a:r>
            <a:r>
              <a:rPr kumimoji="0" lang="en-US" sz="1800" b="0" i="0" u="none" strike="noStrike" kern="0" cap="none" spc="0" normalizeH="0" noProof="0" dirty="0" err="1">
                <a:ln>
                  <a:noFill/>
                </a:ln>
                <a:solidFill>
                  <a:srgbClr val="000000"/>
                </a:solidFill>
                <a:effectLst/>
                <a:uLnTx/>
                <a:uFillTx/>
                <a:sym typeface="Arial" panose="020B0604020202020204"/>
              </a:rPr>
              <a:t>doanh</a:t>
            </a:r>
            <a:r>
              <a:rPr kumimoji="0" lang="en-US" sz="1800" b="0" i="0" u="none" strike="noStrike" kern="0" cap="none" spc="0" normalizeH="0" noProof="0" dirty="0">
                <a:ln>
                  <a:noFill/>
                </a:ln>
                <a:solidFill>
                  <a:srgbClr val="000000"/>
                </a:solidFill>
                <a:effectLst/>
                <a:uLnTx/>
                <a:uFillTx/>
                <a:sym typeface="Arial" panose="020B0604020202020204"/>
              </a:rPr>
              <a:t> </a:t>
            </a:r>
            <a:r>
              <a:rPr kumimoji="0" lang="en-US" sz="1800" b="0" i="0" u="none" strike="noStrike" kern="0" cap="none" spc="0" normalizeH="0" noProof="0" dirty="0" err="1">
                <a:ln>
                  <a:noFill/>
                </a:ln>
                <a:solidFill>
                  <a:srgbClr val="000000"/>
                </a:solidFill>
                <a:effectLst/>
                <a:uLnTx/>
                <a:uFillTx/>
                <a:sym typeface="Arial" panose="020B0604020202020204"/>
              </a:rPr>
              <a:t>thu</a:t>
            </a:r>
            <a:r>
              <a:rPr kumimoji="0" lang="en-US" sz="1800" b="0" i="0" u="none" strike="noStrike" kern="0" cap="none" spc="0" normalizeH="0" noProof="0" dirty="0">
                <a:ln>
                  <a:noFill/>
                </a:ln>
                <a:solidFill>
                  <a:srgbClr val="000000"/>
                </a:solidFill>
                <a:effectLst/>
                <a:uLnTx/>
                <a:uFillTx/>
                <a:sym typeface="Arial" panose="020B0604020202020204"/>
              </a:rPr>
              <a:t> du </a:t>
            </a:r>
            <a:r>
              <a:rPr kumimoji="0" lang="en-US" sz="1800" b="0" i="0" u="none" strike="noStrike" kern="0" cap="none" spc="0" normalizeH="0" noProof="0" dirty="0" err="1">
                <a:ln>
                  <a:noFill/>
                </a:ln>
                <a:solidFill>
                  <a:srgbClr val="000000"/>
                </a:solidFill>
                <a:effectLst/>
                <a:uLnTx/>
                <a:uFillTx/>
                <a:sym typeface="Arial" panose="020B0604020202020204"/>
              </a:rPr>
              <a:t>lịch</a:t>
            </a:r>
            <a:r>
              <a:rPr kumimoji="0" lang="en-US" sz="1800" b="0" i="0" u="none" strike="noStrike" kern="0" cap="none" spc="0" normalizeH="0" noProof="0" dirty="0">
                <a:ln>
                  <a:noFill/>
                </a:ln>
                <a:solidFill>
                  <a:srgbClr val="000000"/>
                </a:solidFill>
                <a:effectLst/>
                <a:uLnTx/>
                <a:uFillTx/>
                <a:sym typeface="Arial" panose="020B0604020202020204"/>
              </a:rPr>
              <a:t> </a:t>
            </a:r>
            <a:r>
              <a:rPr kumimoji="0" lang="en-US" sz="1800" b="0" i="0" u="none" strike="noStrike" kern="0" cap="none" spc="0" normalizeH="0" noProof="0" dirty="0" err="1">
                <a:ln>
                  <a:noFill/>
                </a:ln>
                <a:solidFill>
                  <a:srgbClr val="000000"/>
                </a:solidFill>
                <a:effectLst/>
                <a:uLnTx/>
                <a:uFillTx/>
                <a:sym typeface="Arial" panose="020B0604020202020204"/>
              </a:rPr>
              <a:t>của</a:t>
            </a:r>
            <a:r>
              <a:rPr kumimoji="0" lang="en-US" sz="1800" b="0" i="0" u="none" strike="noStrike" kern="0" cap="none" spc="0" normalizeH="0" noProof="0" dirty="0">
                <a:ln>
                  <a:noFill/>
                </a:ln>
                <a:solidFill>
                  <a:srgbClr val="000000"/>
                </a:solidFill>
                <a:effectLst/>
                <a:uLnTx/>
                <a:uFillTx/>
                <a:sym typeface="Arial" panose="020B0604020202020204"/>
              </a:rPr>
              <a:t> </a:t>
            </a:r>
            <a:r>
              <a:rPr kumimoji="0" lang="en-US" sz="1800" b="0" i="0" u="none" strike="noStrike" kern="0" cap="none" spc="0" normalizeH="0" noProof="0" dirty="0" err="1">
                <a:ln>
                  <a:noFill/>
                </a:ln>
                <a:solidFill>
                  <a:srgbClr val="000000"/>
                </a:solidFill>
                <a:effectLst/>
                <a:uLnTx/>
                <a:uFillTx/>
                <a:sym typeface="Arial" panose="020B0604020202020204"/>
              </a:rPr>
              <a:t>tỉnh</a:t>
            </a:r>
            <a:r>
              <a:rPr kumimoji="0" lang="en-US" sz="1800" b="0" i="0" u="none" strike="noStrike" kern="0" cap="none" spc="0" normalizeH="0" noProof="0" dirty="0">
                <a:ln>
                  <a:noFill/>
                </a:ln>
                <a:solidFill>
                  <a:srgbClr val="000000"/>
                </a:solidFill>
                <a:effectLst/>
                <a:uLnTx/>
                <a:uFillTx/>
                <a:sym typeface="Arial" panose="020B0604020202020204"/>
              </a:rPr>
              <a:t> </a:t>
            </a:r>
            <a:r>
              <a:rPr kumimoji="0" lang="en-US" sz="1800" b="0" i="0" u="none" strike="noStrike" kern="0" cap="none" spc="0" normalizeH="0" noProof="0" dirty="0" err="1">
                <a:ln>
                  <a:noFill/>
                </a:ln>
                <a:solidFill>
                  <a:srgbClr val="000000"/>
                </a:solidFill>
                <a:effectLst/>
                <a:uLnTx/>
                <a:uFillTx/>
                <a:sym typeface="Arial" panose="020B0604020202020204"/>
              </a:rPr>
              <a:t>Khánh</a:t>
            </a:r>
            <a:r>
              <a:rPr kumimoji="0" lang="en-US" sz="1800" b="0" i="0" u="none" strike="noStrike" kern="0" cap="none" spc="0" normalizeH="0" noProof="0" dirty="0">
                <a:ln>
                  <a:noFill/>
                </a:ln>
                <a:solidFill>
                  <a:srgbClr val="000000"/>
                </a:solidFill>
                <a:effectLst/>
                <a:uLnTx/>
                <a:uFillTx/>
                <a:sym typeface="Arial" panose="020B0604020202020204"/>
              </a:rPr>
              <a:t> </a:t>
            </a:r>
            <a:r>
              <a:rPr kumimoji="0" lang="en-US" sz="1800" b="0" i="0" u="none" strike="noStrike" kern="0" cap="none" spc="0" normalizeH="0" noProof="0" dirty="0" err="1">
                <a:ln>
                  <a:noFill/>
                </a:ln>
                <a:solidFill>
                  <a:srgbClr val="000000"/>
                </a:solidFill>
                <a:effectLst/>
                <a:uLnTx/>
                <a:uFillTx/>
                <a:sym typeface="Arial" panose="020B0604020202020204"/>
              </a:rPr>
              <a:t>Hoà</a:t>
            </a:r>
            <a:r>
              <a:rPr kumimoji="0" lang="en-US" sz="1800" b="0" i="0" u="none" strike="noStrike" kern="0" cap="none" spc="0" normalizeH="0" noProof="0" dirty="0">
                <a:ln>
                  <a:noFill/>
                </a:ln>
                <a:solidFill>
                  <a:srgbClr val="000000"/>
                </a:solidFill>
                <a:effectLst/>
                <a:uLnTx/>
                <a:uFillTx/>
                <a:sym typeface="Arial" panose="020B0604020202020204"/>
              </a:rPr>
              <a:t> </a:t>
            </a:r>
            <a:r>
              <a:rPr kumimoji="0" lang="en-US" sz="1800" b="0" i="0" u="none" strike="noStrike" kern="0" cap="none" spc="0" normalizeH="0" noProof="0" dirty="0" err="1">
                <a:ln>
                  <a:noFill/>
                </a:ln>
                <a:solidFill>
                  <a:srgbClr val="000000"/>
                </a:solidFill>
                <a:effectLst/>
                <a:uLnTx/>
                <a:uFillTx/>
                <a:sym typeface="Arial" panose="020B0604020202020204"/>
              </a:rPr>
              <a:t>trong</a:t>
            </a:r>
            <a:r>
              <a:rPr kumimoji="0" lang="en-US" sz="1800" b="0" i="0" u="none" strike="noStrike" kern="0" cap="none" spc="0" normalizeH="0" noProof="0" dirty="0">
                <a:ln>
                  <a:noFill/>
                </a:ln>
                <a:solidFill>
                  <a:srgbClr val="000000"/>
                </a:solidFill>
                <a:effectLst/>
                <a:uLnTx/>
                <a:uFillTx/>
                <a:sym typeface="Arial" panose="020B0604020202020204"/>
              </a:rPr>
              <a:t> </a:t>
            </a:r>
            <a:r>
              <a:rPr kumimoji="0" lang="en-US" sz="1800" b="0" i="0" u="none" strike="noStrike" kern="0" cap="none" spc="0" normalizeH="0" noProof="0" dirty="0" err="1">
                <a:ln>
                  <a:noFill/>
                </a:ln>
                <a:solidFill>
                  <a:srgbClr val="000000"/>
                </a:solidFill>
                <a:effectLst/>
                <a:uLnTx/>
                <a:uFillTx/>
                <a:sym typeface="Arial" panose="020B0604020202020204"/>
              </a:rPr>
              <a:t>mỗi</a:t>
            </a:r>
            <a:r>
              <a:rPr kumimoji="0" lang="en-US" sz="1800" b="0" i="0" u="none" strike="noStrike" kern="0" cap="none" spc="0" normalizeH="0" noProof="0" dirty="0">
                <a:ln>
                  <a:noFill/>
                </a:ln>
                <a:solidFill>
                  <a:srgbClr val="000000"/>
                </a:solidFill>
                <a:effectLst/>
                <a:uLnTx/>
                <a:uFillTx/>
                <a:sym typeface="Arial" panose="020B0604020202020204"/>
              </a:rPr>
              <a:t> </a:t>
            </a:r>
            <a:r>
              <a:rPr kumimoji="0" lang="en-US" sz="1800" b="0" i="0" u="none" strike="noStrike" kern="0" cap="none" spc="0" normalizeH="0" noProof="0" dirty="0" err="1">
                <a:ln>
                  <a:noFill/>
                </a:ln>
                <a:solidFill>
                  <a:srgbClr val="000000"/>
                </a:solidFill>
                <a:effectLst/>
                <a:uLnTx/>
                <a:uFillTx/>
                <a:sym typeface="Arial" panose="020B0604020202020204"/>
              </a:rPr>
              <a:t>năm</a:t>
            </a:r>
            <a:r>
              <a:rPr kumimoji="0" lang="en-US" sz="1800" b="0" i="0" u="none" strike="noStrike" kern="0" cap="none" spc="0" normalizeH="0" noProof="0" dirty="0">
                <a:ln>
                  <a:noFill/>
                </a:ln>
                <a:solidFill>
                  <a:srgbClr val="000000"/>
                </a:solidFill>
                <a:effectLst/>
                <a:uLnTx/>
                <a:uFillTx/>
                <a:sym typeface="Arial" panose="020B0604020202020204"/>
              </a:rPr>
              <a:t> </a:t>
            </a:r>
            <a:r>
              <a:rPr kumimoji="0" lang="en-US" sz="1800" b="0" i="0" u="none" strike="noStrike" kern="0" cap="none" spc="0" normalizeH="0" noProof="0" dirty="0" err="1">
                <a:ln>
                  <a:noFill/>
                </a:ln>
                <a:solidFill>
                  <a:srgbClr val="000000"/>
                </a:solidFill>
                <a:effectLst/>
                <a:uLnTx/>
                <a:uFillTx/>
                <a:sym typeface="Arial" panose="020B0604020202020204"/>
              </a:rPr>
              <a:t>từ</a:t>
            </a:r>
            <a:r>
              <a:rPr kumimoji="0" lang="en-US" sz="1800" b="0" i="0" u="none" strike="noStrike" kern="0" cap="none" spc="0" normalizeH="0" noProof="0" dirty="0">
                <a:ln>
                  <a:noFill/>
                </a:ln>
                <a:solidFill>
                  <a:srgbClr val="000000"/>
                </a:solidFill>
                <a:effectLst/>
                <a:uLnTx/>
                <a:uFillTx/>
                <a:sym typeface="Arial" panose="020B0604020202020204"/>
              </a:rPr>
              <a:t> 2016 </a:t>
            </a:r>
            <a:r>
              <a:rPr kumimoji="0" lang="en-US" sz="1800" b="0" i="0" u="none" strike="noStrike" kern="0" cap="none" spc="0" normalizeH="0" noProof="0" dirty="0" err="1">
                <a:ln>
                  <a:noFill/>
                </a:ln>
                <a:solidFill>
                  <a:srgbClr val="000000"/>
                </a:solidFill>
                <a:effectLst/>
                <a:uLnTx/>
                <a:uFillTx/>
                <a:sym typeface="Arial" panose="020B0604020202020204"/>
              </a:rPr>
              <a:t>đến</a:t>
            </a:r>
            <a:r>
              <a:rPr kumimoji="0" lang="en-US" sz="1800" b="0" i="0" u="none" strike="noStrike" kern="0" cap="none" spc="0" normalizeH="0" noProof="0" dirty="0">
                <a:ln>
                  <a:noFill/>
                </a:ln>
                <a:solidFill>
                  <a:srgbClr val="000000"/>
                </a:solidFill>
                <a:effectLst/>
                <a:uLnTx/>
                <a:uFillTx/>
                <a:sym typeface="Arial" panose="020B0604020202020204"/>
              </a:rPr>
              <a:t> 2020.</a:t>
            </a:r>
            <a:endParaRPr kumimoji="0" lang="en-US" sz="1800" b="0" i="0" u="none" strike="noStrike" kern="0" cap="none" spc="0" normalizeH="0" noProof="0" dirty="0">
              <a:ln>
                <a:noFill/>
              </a:ln>
              <a:solidFill>
                <a:srgbClr val="000000"/>
              </a:solidFill>
              <a:effectLst/>
              <a:uLnTx/>
              <a:uFillTx/>
              <a:sym typeface="Arial" panose="020B0604020202020204"/>
            </a:endParaRPr>
          </a:p>
          <a:p>
            <a:pPr marL="342900" marR="0" lvl="0" indent="-342900" algn="just" defTabSz="914400" rtl="0" eaLnBrk="1" fontAlgn="auto" latinLnBrk="0" hangingPunct="1">
              <a:lnSpc>
                <a:spcPct val="150000"/>
              </a:lnSpc>
              <a:spcBef>
                <a:spcPts val="0"/>
              </a:spcBef>
              <a:spcAft>
                <a:spcPts val="0"/>
              </a:spcAft>
              <a:buClr>
                <a:srgbClr val="000000"/>
              </a:buClr>
              <a:buSzTx/>
              <a:buFont typeface="Arial" panose="020B0604020202020204"/>
              <a:buAutoNum type="alphaLcParenR"/>
              <a:defRPr/>
            </a:pPr>
            <a:r>
              <a:rPr lang="en-US" sz="1800" baseline="0" dirty="0" err="1"/>
              <a:t>Tìm</a:t>
            </a:r>
            <a:r>
              <a:rPr lang="en-US" sz="1800" dirty="0"/>
              <a:t> </a:t>
            </a:r>
            <a:r>
              <a:rPr lang="en-US" sz="1800" dirty="0" err="1"/>
              <a:t>hiểu</a:t>
            </a:r>
            <a:r>
              <a:rPr lang="en-US" sz="1800" dirty="0"/>
              <a:t> </a:t>
            </a:r>
            <a:r>
              <a:rPr lang="en-US" sz="1800" dirty="0" err="1"/>
              <a:t>nguyên</a:t>
            </a:r>
            <a:r>
              <a:rPr lang="en-US" sz="1800" dirty="0"/>
              <a:t> </a:t>
            </a:r>
            <a:r>
              <a:rPr lang="en-US" sz="1800" dirty="0" err="1"/>
              <a:t>nhân</a:t>
            </a:r>
            <a:r>
              <a:rPr lang="en-US" sz="1800" dirty="0"/>
              <a:t> </a:t>
            </a:r>
            <a:r>
              <a:rPr lang="en-US" sz="1800" dirty="0" err="1"/>
              <a:t>và</a:t>
            </a:r>
            <a:r>
              <a:rPr lang="en-US" sz="1800" dirty="0"/>
              <a:t> </a:t>
            </a:r>
            <a:r>
              <a:rPr lang="en-US" sz="1800" dirty="0" err="1"/>
              <a:t>nêu</a:t>
            </a:r>
            <a:r>
              <a:rPr lang="en-US" sz="1800" dirty="0"/>
              <a:t> </a:t>
            </a:r>
            <a:r>
              <a:rPr lang="en-US" sz="1800" dirty="0" err="1"/>
              <a:t>một</a:t>
            </a:r>
            <a:r>
              <a:rPr lang="en-US" sz="1800" dirty="0"/>
              <a:t> </a:t>
            </a:r>
            <a:r>
              <a:rPr lang="en-US" sz="1800" dirty="0" err="1"/>
              <a:t>vài</a:t>
            </a:r>
            <a:r>
              <a:rPr lang="en-US" sz="1800" dirty="0"/>
              <a:t> </a:t>
            </a:r>
            <a:r>
              <a:rPr lang="en-US" sz="1800" dirty="0" err="1"/>
              <a:t>lí</a:t>
            </a:r>
            <a:r>
              <a:rPr lang="en-US" sz="1800" dirty="0"/>
              <a:t> do </a:t>
            </a:r>
            <a:r>
              <a:rPr lang="en-US" sz="1800" dirty="0" err="1"/>
              <a:t>vì</a:t>
            </a:r>
            <a:r>
              <a:rPr lang="en-US" sz="1800" dirty="0"/>
              <a:t> </a:t>
            </a:r>
            <a:r>
              <a:rPr lang="en-US" sz="1800" dirty="0" err="1"/>
              <a:t>sao</a:t>
            </a:r>
            <a:r>
              <a:rPr lang="en-US" sz="1800" dirty="0"/>
              <a:t> </a:t>
            </a:r>
            <a:r>
              <a:rPr lang="en-US" sz="1800" dirty="0" err="1"/>
              <a:t>tổng</a:t>
            </a:r>
            <a:r>
              <a:rPr lang="en-US" sz="1800" dirty="0"/>
              <a:t> </a:t>
            </a:r>
            <a:r>
              <a:rPr lang="en-US" sz="1800" dirty="0" err="1"/>
              <a:t>doanh</a:t>
            </a:r>
            <a:r>
              <a:rPr lang="en-US" sz="1800" dirty="0"/>
              <a:t> </a:t>
            </a:r>
            <a:r>
              <a:rPr lang="en-US" sz="1800" dirty="0" err="1"/>
              <a:t>thu</a:t>
            </a:r>
            <a:r>
              <a:rPr lang="en-US" sz="1800" dirty="0"/>
              <a:t> du </a:t>
            </a:r>
            <a:r>
              <a:rPr lang="en-US" sz="1800" dirty="0" err="1"/>
              <a:t>lịch</a:t>
            </a:r>
            <a:r>
              <a:rPr lang="en-US" sz="1800" dirty="0"/>
              <a:t> </a:t>
            </a:r>
            <a:r>
              <a:rPr lang="en-US" sz="1800" dirty="0" err="1"/>
              <a:t>của</a:t>
            </a:r>
            <a:r>
              <a:rPr lang="en-US" sz="1800" dirty="0"/>
              <a:t> </a:t>
            </a:r>
            <a:r>
              <a:rPr lang="en-US" sz="1800" dirty="0" err="1"/>
              <a:t>tỉnh</a:t>
            </a:r>
            <a:r>
              <a:rPr lang="en-US" sz="1800" dirty="0"/>
              <a:t> </a:t>
            </a:r>
            <a:r>
              <a:rPr lang="en-US" sz="1800" dirty="0" err="1"/>
              <a:t>Khánh</a:t>
            </a:r>
            <a:r>
              <a:rPr lang="en-US" sz="1800" dirty="0"/>
              <a:t> </a:t>
            </a:r>
            <a:r>
              <a:rPr lang="en-US" sz="1800" dirty="0" err="1"/>
              <a:t>Hoà</a:t>
            </a:r>
            <a:r>
              <a:rPr lang="en-US" sz="1800" dirty="0"/>
              <a:t> </a:t>
            </a:r>
            <a:r>
              <a:rPr lang="en-US" sz="1800" dirty="0" err="1"/>
              <a:t>trong</a:t>
            </a:r>
            <a:r>
              <a:rPr lang="en-US" sz="1800" dirty="0"/>
              <a:t> </a:t>
            </a:r>
            <a:r>
              <a:rPr lang="en-US" sz="1800" dirty="0" err="1"/>
              <a:t>năm</a:t>
            </a:r>
            <a:r>
              <a:rPr lang="en-US" sz="1800" dirty="0"/>
              <a:t> 2020 </a:t>
            </a:r>
            <a:r>
              <a:rPr lang="en-US" sz="1800" dirty="0" err="1"/>
              <a:t>giảm</a:t>
            </a:r>
            <a:r>
              <a:rPr lang="en-US" sz="1800" dirty="0"/>
              <a:t> so </a:t>
            </a:r>
            <a:r>
              <a:rPr lang="en-US" sz="1800" dirty="0" err="1"/>
              <a:t>với</a:t>
            </a:r>
            <a:r>
              <a:rPr lang="en-US" sz="1800" dirty="0"/>
              <a:t> </a:t>
            </a:r>
            <a:r>
              <a:rPr lang="en-US" sz="1800" dirty="0" err="1"/>
              <a:t>năm</a:t>
            </a:r>
            <a:r>
              <a:rPr lang="en-US" sz="1800" dirty="0"/>
              <a:t> 2019.</a:t>
            </a:r>
            <a:endParaRPr kumimoji="0" lang="en-US" sz="1800" b="0" i="0" u="none" strike="noStrike" kern="0" cap="none" spc="0" normalizeH="0" baseline="0" noProof="0" dirty="0">
              <a:ln>
                <a:noFill/>
              </a:ln>
              <a:solidFill>
                <a:srgbClr val="000000"/>
              </a:solidFill>
              <a:effectLst/>
              <a:uLnTx/>
              <a:uFillTx/>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par>
                                <p:cTn id="20" presetID="14" presetClass="entr" presetSubtype="1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Effect transition="in" filter="randombar(horizontal)">
                                      <p:cBhvr>
                                        <p:cTn id="27" dur="500"/>
                                        <p:tgtEl>
                                          <p:spTgt spid="7">
                                            <p:bg/>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randombar(horizontal)">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3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838;p46"/>
          <p:cNvSpPr txBox="1"/>
          <p:nvPr/>
        </p:nvSpPr>
        <p:spPr>
          <a:xfrm>
            <a:off x="745893" y="311613"/>
            <a:ext cx="927024" cy="27727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800" b="0" i="1" u="none" strike="noStrike" kern="0" cap="none" spc="0" normalizeH="0" baseline="0" noProof="0" dirty="0" err="1">
                <a:ln>
                  <a:noFill/>
                </a:ln>
                <a:solidFill>
                  <a:srgbClr val="46246A">
                    <a:lumMod val="50000"/>
                  </a:srgbClr>
                </a:solidFill>
                <a:effectLst/>
                <a:uLnTx/>
                <a:uFillTx/>
                <a:latin typeface="Arial" panose="020B0604020202020204"/>
                <a:cs typeface="Arial" panose="020B0604020202020204"/>
                <a:sym typeface="Arial" panose="020B0604020202020204"/>
              </a:rPr>
              <a:t>Ví</a:t>
            </a:r>
            <a:r>
              <a:rPr kumimoji="0" lang="en-US" sz="1800" b="0" i="1" u="none" strike="noStrike" kern="0" cap="none" spc="0" normalizeH="0" baseline="0" noProof="0" dirty="0">
                <a:ln>
                  <a:noFill/>
                </a:ln>
                <a:solidFill>
                  <a:srgbClr val="46246A">
                    <a:lumMod val="50000"/>
                  </a:srgbClr>
                </a:solidFill>
                <a:effectLst/>
                <a:uLnTx/>
                <a:uFillTx/>
                <a:latin typeface="Arial" panose="020B0604020202020204"/>
                <a:cs typeface="Arial" panose="020B0604020202020204"/>
                <a:sym typeface="Arial" panose="020B0604020202020204"/>
              </a:rPr>
              <a:t> </a:t>
            </a:r>
            <a:r>
              <a:rPr kumimoji="0" lang="en-US" sz="1800" b="0" i="1" u="none" strike="noStrike" kern="0" cap="none" spc="0" normalizeH="0" baseline="0" noProof="0" dirty="0" err="1">
                <a:ln>
                  <a:noFill/>
                </a:ln>
                <a:solidFill>
                  <a:srgbClr val="46246A">
                    <a:lumMod val="50000"/>
                  </a:srgbClr>
                </a:solidFill>
                <a:effectLst/>
                <a:uLnTx/>
                <a:uFillTx/>
                <a:latin typeface="Arial" panose="020B0604020202020204"/>
                <a:cs typeface="Arial" panose="020B0604020202020204"/>
                <a:sym typeface="Arial" panose="020B0604020202020204"/>
              </a:rPr>
              <a:t>dụ</a:t>
            </a:r>
            <a:r>
              <a:rPr kumimoji="0" lang="en-US" sz="1800" b="0" i="1" u="none" strike="noStrike" kern="0" cap="none" spc="0" normalizeH="0" baseline="0" noProof="0" dirty="0">
                <a:ln>
                  <a:noFill/>
                </a:ln>
                <a:solidFill>
                  <a:srgbClr val="46246A">
                    <a:lumMod val="50000"/>
                  </a:srgbClr>
                </a:solidFill>
                <a:effectLst/>
                <a:uLnTx/>
                <a:uFillTx/>
                <a:latin typeface="Arial" panose="020B0604020202020204"/>
                <a:cs typeface="Arial" panose="020B0604020202020204"/>
                <a:sym typeface="Arial" panose="020B0604020202020204"/>
              </a:rPr>
              <a:t> 4</a:t>
            </a:r>
            <a:endParaRPr kumimoji="0" lang="en-US" sz="1800" b="0" i="1" u="none" strike="noStrike" kern="0" cap="none" spc="0" normalizeH="0" baseline="0" noProof="0" dirty="0">
              <a:ln>
                <a:noFill/>
              </a:ln>
              <a:solidFill>
                <a:srgbClr val="46246A">
                  <a:lumMod val="50000"/>
                </a:srgbClr>
              </a:solidFill>
              <a:effectLst/>
              <a:uLnTx/>
              <a:uFillTx/>
              <a:latin typeface="Arial" panose="020B0604020202020204"/>
              <a:cs typeface="Arial" panose="020B0604020202020204"/>
              <a:sym typeface="Arial" panose="020B0604020202020204"/>
            </a:endParaRPr>
          </a:p>
        </p:txBody>
      </p:sp>
      <p:pic>
        <p:nvPicPr>
          <p:cNvPr id="4" name="Google Shape;2075;p52"/>
          <p:cNvPicPr preferRelativeResize="0"/>
          <p:nvPr/>
        </p:nvPicPr>
        <p:blipFill>
          <a:blip r:embed="rId1"/>
          <a:srcRect t="6873" b="6873"/>
          <a:stretch>
            <a:fillRect/>
          </a:stretch>
        </p:blipFill>
        <p:spPr>
          <a:xfrm>
            <a:off x="8038095" y="99721"/>
            <a:ext cx="1093832" cy="705723"/>
          </a:xfrm>
          <a:prstGeom prst="ellipse">
            <a:avLst/>
          </a:prstGeom>
          <a:noFill/>
          <a:ln w="28575" cap="flat" cmpd="sng">
            <a:solidFill>
              <a:schemeClr val="dk2"/>
            </a:solidFill>
            <a:prstDash val="solid"/>
            <a:round/>
            <a:headEnd type="none" w="sm" len="sm"/>
            <a:tailEnd type="none" w="sm" len="sm"/>
          </a:ln>
        </p:spPr>
      </p:pic>
      <p:sp>
        <p:nvSpPr>
          <p:cNvPr id="8" name="TextBox 7"/>
          <p:cNvSpPr txBox="1"/>
          <p:nvPr/>
        </p:nvSpPr>
        <p:spPr>
          <a:xfrm>
            <a:off x="745893" y="2439084"/>
            <a:ext cx="7976152" cy="45653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panose="020B0604020202020204"/>
              <a:buNone/>
              <a:defRPr/>
            </a:pPr>
            <a:r>
              <a:rPr kumimoji="0" lang="en-US" sz="1800" b="0"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rPr>
              <a:t>c) Ta </a:t>
            </a:r>
            <a:r>
              <a:rPr kumimoji="0" lang="en-US" sz="1800" b="0" i="0" u="none" strike="noStrike" kern="0" cap="none" spc="0" normalizeH="0" baseline="0" noProof="0" dirty="0" err="1">
                <a:ln>
                  <a:noFill/>
                </a:ln>
                <a:solidFill>
                  <a:srgbClr val="FFFFFF"/>
                </a:solidFill>
                <a:effectLst/>
                <a:uLnTx/>
                <a:uFillTx/>
                <a:latin typeface="Arial" panose="020B0604020202020204"/>
                <a:cs typeface="Arial" panose="020B0604020202020204"/>
                <a:sym typeface="Arial" panose="020B0604020202020204"/>
              </a:rPr>
              <a:t>có</a:t>
            </a:r>
            <a:r>
              <a:rPr kumimoji="0" lang="en-US" sz="1800" b="0" i="0" u="none" strike="noStrike" kern="0" cap="none" spc="0" normalizeH="0" noProof="0" dirty="0">
                <a:ln>
                  <a:noFill/>
                </a:ln>
                <a:solidFill>
                  <a:srgbClr val="FFFFFF"/>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FFFFFF"/>
                </a:solidFill>
                <a:effectLst/>
                <a:uLnTx/>
                <a:uFillTx/>
                <a:latin typeface="Arial" panose="020B0604020202020204"/>
                <a:cs typeface="Arial" panose="020B0604020202020204"/>
                <a:sym typeface="Arial" panose="020B0604020202020204"/>
              </a:rPr>
              <a:t>bảng</a:t>
            </a:r>
            <a:r>
              <a:rPr kumimoji="0" lang="en-US" sz="1800" b="0" i="0" u="none" strike="noStrike" kern="0" cap="none" spc="0" normalizeH="0" noProof="0" dirty="0">
                <a:ln>
                  <a:noFill/>
                </a:ln>
                <a:solidFill>
                  <a:srgbClr val="FFFFFF"/>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FFFFFF"/>
                </a:solidFill>
                <a:effectLst/>
                <a:uLnTx/>
                <a:uFillTx/>
                <a:latin typeface="Arial" panose="020B0604020202020204"/>
                <a:cs typeface="Arial" panose="020B0604020202020204"/>
                <a:sym typeface="Arial" panose="020B0604020202020204"/>
              </a:rPr>
              <a:t>số</a:t>
            </a:r>
            <a:r>
              <a:rPr kumimoji="0" lang="en-US" sz="1800" b="0" i="0" u="none" strike="noStrike" kern="0" cap="none" spc="0" normalizeH="0" noProof="0" dirty="0">
                <a:ln>
                  <a:noFill/>
                </a:ln>
                <a:solidFill>
                  <a:srgbClr val="FFFFFF"/>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FFFFFF"/>
                </a:solidFill>
                <a:effectLst/>
                <a:uLnTx/>
                <a:uFillTx/>
                <a:latin typeface="Arial" panose="020B0604020202020204"/>
                <a:cs typeface="Arial" panose="020B0604020202020204"/>
                <a:sym typeface="Arial" panose="020B0604020202020204"/>
              </a:rPr>
              <a:t>liệu</a:t>
            </a:r>
            <a:r>
              <a:rPr kumimoji="0" lang="en-US" sz="1800" b="0" i="0" u="none" strike="noStrike" kern="0" cap="none" spc="0" normalizeH="0" noProof="0" dirty="0">
                <a:ln>
                  <a:noFill/>
                </a:ln>
                <a:solidFill>
                  <a:srgbClr val="FFFFFF"/>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FFFFFF"/>
                </a:solidFill>
                <a:effectLst/>
                <a:uLnTx/>
                <a:uFillTx/>
                <a:latin typeface="Arial" panose="020B0604020202020204"/>
                <a:cs typeface="Arial" panose="020B0604020202020204"/>
                <a:sym typeface="Arial" panose="020B0604020202020204"/>
              </a:rPr>
              <a:t>sau</a:t>
            </a:r>
            <a:r>
              <a:rPr kumimoji="0" lang="en-US" sz="1800" b="0" i="0" u="none" strike="noStrike" kern="0" cap="none" spc="0" normalizeH="0" noProof="0" dirty="0">
                <a:ln>
                  <a:noFill/>
                </a:ln>
                <a:solidFill>
                  <a:srgbClr val="FFFFFF"/>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FFFFFF"/>
                </a:solidFill>
                <a:effectLst/>
                <a:uLnTx/>
                <a:uFillTx/>
                <a:latin typeface="Arial" panose="020B0604020202020204"/>
                <a:cs typeface="Arial" panose="020B0604020202020204"/>
                <a:sym typeface="Arial" panose="020B0604020202020204"/>
              </a:rPr>
              <a:t>đơn</a:t>
            </a:r>
            <a:r>
              <a:rPr kumimoji="0" lang="en-US" sz="1800" b="0" i="0" u="none" strike="noStrike" kern="0" cap="none" spc="0" normalizeH="0" noProof="0" dirty="0">
                <a:ln>
                  <a:noFill/>
                </a:ln>
                <a:solidFill>
                  <a:srgbClr val="FFFFFF"/>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FFFFFF"/>
                </a:solidFill>
                <a:effectLst/>
                <a:uLnTx/>
                <a:uFillTx/>
                <a:latin typeface="Arial" panose="020B0604020202020204"/>
                <a:cs typeface="Arial" panose="020B0604020202020204"/>
                <a:sym typeface="Arial" panose="020B0604020202020204"/>
              </a:rPr>
              <a:t>vị</a:t>
            </a:r>
            <a:r>
              <a:rPr kumimoji="0" lang="en-US" sz="1800" b="0" i="0" u="none" strike="noStrike" kern="0" cap="none" spc="0" normalizeH="0" noProof="0" dirty="0">
                <a:ln>
                  <a:noFill/>
                </a:ln>
                <a:solidFill>
                  <a:srgbClr val="FFFFFF"/>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FFFFFF"/>
                </a:solidFill>
                <a:effectLst/>
                <a:uLnTx/>
                <a:uFillTx/>
                <a:latin typeface="Arial" panose="020B0604020202020204"/>
                <a:cs typeface="Arial" panose="020B0604020202020204"/>
                <a:sym typeface="Arial" panose="020B0604020202020204"/>
              </a:rPr>
              <a:t>tỉ</a:t>
            </a:r>
            <a:r>
              <a:rPr kumimoji="0" lang="en-US" sz="1800" b="0" i="0" u="none" strike="noStrike" kern="0" cap="none" spc="0" normalizeH="0" noProof="0" dirty="0">
                <a:ln>
                  <a:noFill/>
                </a:ln>
                <a:solidFill>
                  <a:srgbClr val="FFFFFF"/>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FFFFFF"/>
                </a:solidFill>
                <a:effectLst/>
                <a:uLnTx/>
                <a:uFillTx/>
                <a:latin typeface="Arial" panose="020B0604020202020204"/>
                <a:cs typeface="Arial" panose="020B0604020202020204"/>
                <a:sym typeface="Arial" panose="020B0604020202020204"/>
              </a:rPr>
              <a:t>đô</a:t>
            </a:r>
            <a:r>
              <a:rPr kumimoji="0" lang="en-US" sz="1800" b="0" i="0" u="none" strike="noStrike" kern="0" cap="none" spc="0" normalizeH="0" noProof="0" dirty="0">
                <a:ln>
                  <a:noFill/>
                </a:ln>
                <a:solidFill>
                  <a:srgbClr val="FFFFFF"/>
                </a:solidFill>
                <a:effectLst/>
                <a:uLnTx/>
                <a:uFillTx/>
                <a:latin typeface="Arial" panose="020B0604020202020204"/>
                <a:cs typeface="Arial" panose="020B0604020202020204"/>
                <a:sym typeface="Arial" panose="020B0604020202020204"/>
              </a:rPr>
              <a:t> la </a:t>
            </a:r>
            <a:r>
              <a:rPr kumimoji="0" lang="en-US" sz="1800" b="0" i="0" u="none" strike="noStrike" kern="0" cap="none" spc="0" normalizeH="0" noProof="0" dirty="0" err="1">
                <a:ln>
                  <a:noFill/>
                </a:ln>
                <a:solidFill>
                  <a:srgbClr val="FFFFFF"/>
                </a:solidFill>
                <a:effectLst/>
                <a:uLnTx/>
                <a:uFillTx/>
                <a:latin typeface="Arial" panose="020B0604020202020204"/>
                <a:cs typeface="Arial" panose="020B0604020202020204"/>
                <a:sym typeface="Arial" panose="020B0604020202020204"/>
              </a:rPr>
              <a:t>Mỹ</a:t>
            </a:r>
            <a:r>
              <a:rPr kumimoji="0" lang="en-US" sz="1800" b="0" i="0" u="none" strike="noStrike" kern="0" cap="none" spc="0" normalizeH="0" noProof="0" dirty="0">
                <a:ln>
                  <a:noFill/>
                </a:ln>
                <a:solidFill>
                  <a:srgbClr val="FFFFFF"/>
                </a:solidFill>
                <a:effectLst/>
                <a:uLnTx/>
                <a:uFillTx/>
                <a:latin typeface="Arial" panose="020B0604020202020204"/>
                <a:cs typeface="Arial" panose="020B0604020202020204"/>
                <a:sym typeface="Arial" panose="020B0604020202020204"/>
              </a:rPr>
              <a:t>): </a:t>
            </a:r>
            <a:endParaRPr kumimoji="0" lang="en-US" sz="1800" b="0"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graphicFrame>
        <p:nvGraphicFramePr>
          <p:cNvPr id="10" name="Table 3"/>
          <p:cNvGraphicFramePr>
            <a:graphicFrameLocks noGrp="1"/>
          </p:cNvGraphicFramePr>
          <p:nvPr/>
        </p:nvGraphicFramePr>
        <p:xfrm>
          <a:off x="745893" y="3114821"/>
          <a:ext cx="7652214" cy="1727052"/>
        </p:xfrm>
        <a:graphic>
          <a:graphicData uri="http://schemas.openxmlformats.org/drawingml/2006/table">
            <a:tbl>
              <a:tblPr firstRow="1" bandRow="1">
                <a:tableStyleId>{927730EF-A3B0-4A82-A240-625CBB8EAADA}</a:tableStyleId>
              </a:tblPr>
              <a:tblGrid>
                <a:gridCol w="2550738"/>
                <a:gridCol w="1275369"/>
                <a:gridCol w="1275369"/>
                <a:gridCol w="1275369"/>
                <a:gridCol w="1275369"/>
              </a:tblGrid>
              <a:tr h="548492">
                <a:tc>
                  <a:txBody>
                    <a:bodyPr/>
                    <a:lstStyle/>
                    <a:p>
                      <a:pPr algn="ctr">
                        <a:lnSpc>
                          <a:spcPct val="130000"/>
                        </a:lnSpc>
                      </a:pPr>
                      <a:r>
                        <a:rPr lang="en-US" sz="1800" dirty="0">
                          <a:solidFill>
                            <a:srgbClr val="115F3A"/>
                          </a:solidFill>
                        </a:rPr>
                        <a:t>                    </a:t>
                      </a:r>
                      <a:r>
                        <a:rPr lang="en-US" sz="1800" dirty="0" err="1">
                          <a:solidFill>
                            <a:srgbClr val="115F3A"/>
                          </a:solidFill>
                        </a:rPr>
                        <a:t>Năm</a:t>
                      </a:r>
                      <a:endParaRPr lang="en-US" sz="1800" dirty="0">
                        <a:solidFill>
                          <a:srgbClr val="115F3A"/>
                        </a:solidFill>
                      </a:endParaRPr>
                    </a:p>
                    <a:p>
                      <a:pPr algn="just">
                        <a:lnSpc>
                          <a:spcPct val="130000"/>
                        </a:lnSpc>
                      </a:pPr>
                      <a:r>
                        <a:rPr lang="en-US" sz="1800" dirty="0" err="1">
                          <a:solidFill>
                            <a:srgbClr val="115F3A"/>
                          </a:solidFill>
                        </a:rPr>
                        <a:t>Ngành</a:t>
                      </a:r>
                      <a:endParaRPr lang="en-US" sz="18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4">
                        <a:lumMod val="60000"/>
                        <a:lumOff val="40000"/>
                      </a:schemeClr>
                    </a:solidFill>
                  </a:tcPr>
                </a:tc>
                <a:tc>
                  <a:txBody>
                    <a:bodyPr/>
                    <a:lstStyle/>
                    <a:p>
                      <a:pPr algn="ctr">
                        <a:lnSpc>
                          <a:spcPct val="130000"/>
                        </a:lnSpc>
                      </a:pPr>
                      <a:r>
                        <a:rPr lang="en-US" sz="1800" dirty="0">
                          <a:solidFill>
                            <a:srgbClr val="115F3A"/>
                          </a:solidFill>
                        </a:rPr>
                        <a:t>2017</a:t>
                      </a:r>
                      <a:endParaRPr lang="en-US" sz="18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2018</a:t>
                      </a:r>
                      <a:endParaRPr lang="en-US" sz="18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2019</a:t>
                      </a:r>
                      <a:endParaRPr lang="en-US" sz="18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2020</a:t>
                      </a:r>
                      <a:endParaRPr lang="en-US" sz="18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548492">
                <a:tc>
                  <a:txBody>
                    <a:bodyPr/>
                    <a:lstStyle/>
                    <a:p>
                      <a:pPr algn="ctr">
                        <a:lnSpc>
                          <a:spcPct val="130000"/>
                        </a:lnSpc>
                      </a:pPr>
                      <a:r>
                        <a:rPr lang="en-US" sz="1800" dirty="0" err="1"/>
                        <a:t>Dệt</a:t>
                      </a:r>
                      <a:r>
                        <a:rPr lang="en-US" sz="1800" dirty="0"/>
                        <a:t> may</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3666">
                <a:tc>
                  <a:txBody>
                    <a:bodyPr/>
                    <a:lstStyle/>
                    <a:p>
                      <a:pPr algn="ctr">
                        <a:lnSpc>
                          <a:spcPct val="130000"/>
                        </a:lnSpc>
                      </a:pPr>
                      <a:r>
                        <a:rPr lang="en-US" sz="1800" dirty="0" err="1"/>
                        <a:t>Dệt</a:t>
                      </a:r>
                      <a:r>
                        <a:rPr lang="en-US" sz="1800" dirty="0"/>
                        <a:t> may</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 name="TextBox 1"/>
          <p:cNvSpPr txBox="1"/>
          <p:nvPr/>
        </p:nvSpPr>
        <p:spPr>
          <a:xfrm>
            <a:off x="3480990" y="3978347"/>
            <a:ext cx="943428" cy="400110"/>
          </a:xfrm>
          <a:prstGeom prst="rect">
            <a:avLst/>
          </a:prstGeom>
          <a:solidFill>
            <a:schemeClr val="bg1"/>
          </a:solidFill>
        </p:spPr>
        <p:txBody>
          <a:bodyPr wrap="square" rtlCol="0">
            <a:spAutoFit/>
          </a:bodyPr>
          <a:lstStyle/>
          <a:p>
            <a:pPr algn="ctr"/>
            <a:r>
              <a:rPr lang="en-US" sz="2000" dirty="0"/>
              <a:t>31,8</a:t>
            </a:r>
            <a:endParaRPr lang="en-US" sz="2000" dirty="0"/>
          </a:p>
        </p:txBody>
      </p:sp>
      <p:pic>
        <p:nvPicPr>
          <p:cNvPr id="9" name="Picture 8"/>
          <p:cNvPicPr>
            <a:picLocks noChangeAspect="1"/>
          </p:cNvPicPr>
          <p:nvPr/>
        </p:nvPicPr>
        <p:blipFill>
          <a:blip r:embed="rId2"/>
          <a:stretch>
            <a:fillRect/>
          </a:stretch>
        </p:blipFill>
        <p:spPr>
          <a:xfrm>
            <a:off x="3679419" y="99721"/>
            <a:ext cx="2797909" cy="2339363"/>
          </a:xfrm>
          <a:prstGeom prst="rect">
            <a:avLst/>
          </a:prstGeom>
        </p:spPr>
      </p:pic>
      <p:sp>
        <p:nvSpPr>
          <p:cNvPr id="11" name="TextBox 10"/>
          <p:cNvSpPr txBox="1"/>
          <p:nvPr/>
        </p:nvSpPr>
        <p:spPr>
          <a:xfrm>
            <a:off x="4733969" y="3950751"/>
            <a:ext cx="943428" cy="400110"/>
          </a:xfrm>
          <a:prstGeom prst="rect">
            <a:avLst/>
          </a:prstGeom>
          <a:solidFill>
            <a:schemeClr val="bg1"/>
          </a:solidFill>
        </p:spPr>
        <p:txBody>
          <a:bodyPr wrap="square" rtlCol="0">
            <a:spAutoFit/>
          </a:bodyPr>
          <a:lstStyle/>
          <a:p>
            <a:pPr algn="ctr"/>
            <a:r>
              <a:rPr lang="en-US" sz="2000" dirty="0"/>
              <a:t>36,2</a:t>
            </a:r>
            <a:endParaRPr lang="en-US" sz="2000" dirty="0"/>
          </a:p>
        </p:txBody>
      </p:sp>
      <p:sp>
        <p:nvSpPr>
          <p:cNvPr id="14" name="TextBox 13"/>
          <p:cNvSpPr txBox="1"/>
          <p:nvPr/>
        </p:nvSpPr>
        <p:spPr>
          <a:xfrm>
            <a:off x="6094324" y="3978347"/>
            <a:ext cx="943428" cy="400110"/>
          </a:xfrm>
          <a:prstGeom prst="rect">
            <a:avLst/>
          </a:prstGeom>
          <a:solidFill>
            <a:schemeClr val="bg1"/>
          </a:solidFill>
        </p:spPr>
        <p:txBody>
          <a:bodyPr wrap="square" rtlCol="0">
            <a:spAutoFit/>
          </a:bodyPr>
          <a:lstStyle/>
          <a:p>
            <a:pPr algn="ctr"/>
            <a:r>
              <a:rPr lang="en-US" sz="2000" dirty="0"/>
              <a:t>38,8</a:t>
            </a:r>
            <a:endParaRPr lang="en-US" sz="2000" dirty="0"/>
          </a:p>
        </p:txBody>
      </p:sp>
      <p:sp>
        <p:nvSpPr>
          <p:cNvPr id="15" name="TextBox 14"/>
          <p:cNvSpPr txBox="1"/>
          <p:nvPr/>
        </p:nvSpPr>
        <p:spPr>
          <a:xfrm>
            <a:off x="7347303" y="3950751"/>
            <a:ext cx="943428" cy="400110"/>
          </a:xfrm>
          <a:prstGeom prst="rect">
            <a:avLst/>
          </a:prstGeom>
          <a:solidFill>
            <a:schemeClr val="bg1"/>
          </a:solidFill>
        </p:spPr>
        <p:txBody>
          <a:bodyPr wrap="square" rtlCol="0">
            <a:spAutoFit/>
          </a:bodyPr>
          <a:lstStyle/>
          <a:p>
            <a:pPr algn="ctr"/>
            <a:r>
              <a:rPr lang="en-US" sz="2000" dirty="0"/>
              <a:t>35,0</a:t>
            </a:r>
            <a:endParaRPr lang="en-US" sz="2000" dirty="0"/>
          </a:p>
        </p:txBody>
      </p:sp>
      <p:sp>
        <p:nvSpPr>
          <p:cNvPr id="16" name="TextBox 15"/>
          <p:cNvSpPr txBox="1"/>
          <p:nvPr/>
        </p:nvSpPr>
        <p:spPr>
          <a:xfrm>
            <a:off x="3480990" y="4441763"/>
            <a:ext cx="943428" cy="400110"/>
          </a:xfrm>
          <a:prstGeom prst="rect">
            <a:avLst/>
          </a:prstGeom>
          <a:solidFill>
            <a:schemeClr val="bg1"/>
          </a:solidFill>
        </p:spPr>
        <p:txBody>
          <a:bodyPr wrap="square" rtlCol="0">
            <a:spAutoFit/>
          </a:bodyPr>
          <a:lstStyle/>
          <a:p>
            <a:pPr algn="ctr"/>
            <a:r>
              <a:rPr lang="en-US" sz="2000" dirty="0"/>
              <a:t>17,9</a:t>
            </a:r>
            <a:endParaRPr lang="en-US" sz="2000" dirty="0"/>
          </a:p>
        </p:txBody>
      </p:sp>
      <p:sp>
        <p:nvSpPr>
          <p:cNvPr id="17" name="TextBox 16"/>
          <p:cNvSpPr txBox="1"/>
          <p:nvPr/>
        </p:nvSpPr>
        <p:spPr>
          <a:xfrm>
            <a:off x="4733969" y="4441763"/>
            <a:ext cx="943428" cy="400110"/>
          </a:xfrm>
          <a:prstGeom prst="rect">
            <a:avLst/>
          </a:prstGeom>
          <a:solidFill>
            <a:schemeClr val="bg1"/>
          </a:solidFill>
        </p:spPr>
        <p:txBody>
          <a:bodyPr wrap="square" rtlCol="0">
            <a:spAutoFit/>
          </a:bodyPr>
          <a:lstStyle/>
          <a:p>
            <a:pPr algn="ctr"/>
            <a:r>
              <a:rPr lang="en-US" sz="2000" dirty="0"/>
              <a:t>19,6</a:t>
            </a:r>
            <a:endParaRPr lang="en-US" sz="2000" dirty="0"/>
          </a:p>
        </p:txBody>
      </p:sp>
      <p:sp>
        <p:nvSpPr>
          <p:cNvPr id="18" name="TextBox 17"/>
          <p:cNvSpPr txBox="1"/>
          <p:nvPr/>
        </p:nvSpPr>
        <p:spPr>
          <a:xfrm>
            <a:off x="6005614" y="4459293"/>
            <a:ext cx="943428" cy="400110"/>
          </a:xfrm>
          <a:prstGeom prst="rect">
            <a:avLst/>
          </a:prstGeom>
          <a:solidFill>
            <a:schemeClr val="bg1"/>
          </a:solidFill>
        </p:spPr>
        <p:txBody>
          <a:bodyPr wrap="square" rtlCol="0">
            <a:spAutoFit/>
          </a:bodyPr>
          <a:lstStyle/>
          <a:p>
            <a:pPr algn="ctr"/>
            <a:r>
              <a:rPr lang="en-US" sz="2000" dirty="0"/>
              <a:t>22,1</a:t>
            </a:r>
            <a:endParaRPr lang="en-US" sz="2000" dirty="0"/>
          </a:p>
        </p:txBody>
      </p:sp>
      <p:sp>
        <p:nvSpPr>
          <p:cNvPr id="19" name="TextBox 18"/>
          <p:cNvSpPr txBox="1"/>
          <p:nvPr/>
        </p:nvSpPr>
        <p:spPr>
          <a:xfrm>
            <a:off x="7291773" y="4441763"/>
            <a:ext cx="943428" cy="400110"/>
          </a:xfrm>
          <a:prstGeom prst="rect">
            <a:avLst/>
          </a:prstGeom>
          <a:solidFill>
            <a:schemeClr val="bg1"/>
          </a:solidFill>
        </p:spPr>
        <p:txBody>
          <a:bodyPr wrap="square" rtlCol="0">
            <a:spAutoFit/>
          </a:bodyPr>
          <a:lstStyle/>
          <a:p>
            <a:pPr algn="ctr"/>
            <a:r>
              <a:rPr lang="en-US" sz="2000" dirty="0"/>
              <a:t>19,9</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ppt_x"/>
                                          </p:val>
                                        </p:tav>
                                        <p:tav tm="100000">
                                          <p:val>
                                            <p:strVal val="#ppt_x"/>
                                          </p:val>
                                        </p:tav>
                                      </p:tavLst>
                                    </p:anim>
                                    <p:anim calcmode="lin" valueType="num">
                                      <p:cBhvr additive="base">
                                        <p:cTn id="5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500" fill="hold"/>
                                        <p:tgtEl>
                                          <p:spTgt spid="19"/>
                                        </p:tgtEl>
                                        <p:attrNameLst>
                                          <p:attrName>ppt_x</p:attrName>
                                        </p:attrNameLst>
                                      </p:cBhvr>
                                      <p:tavLst>
                                        <p:tav tm="0">
                                          <p:val>
                                            <p:strVal val="#ppt_x"/>
                                          </p:val>
                                        </p:tav>
                                        <p:tav tm="100000">
                                          <p:val>
                                            <p:strVal val="#ppt_x"/>
                                          </p:val>
                                        </p:tav>
                                      </p:tavLst>
                                    </p:anim>
                                    <p:anim calcmode="lin" valueType="num">
                                      <p:cBhvr additive="base">
                                        <p:cTn id="6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1" grpId="0" animBg="1"/>
      <p:bldP spid="14" grpId="0" animBg="1"/>
      <p:bldP spid="15" grpId="0" animBg="1"/>
      <p:bldP spid="16" grpId="0" animBg="1"/>
      <p:bldP spid="17" grpId="0" animBg="1"/>
      <p:bldP spid="18"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90860" y="38229"/>
            <a:ext cx="2932025" cy="592932"/>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just" defTabSz="685800">
              <a:lnSpc>
                <a:spcPct val="120000"/>
              </a:lnSpc>
              <a:buClrTx/>
            </a:pPr>
            <a:r>
              <a:rPr lang="en-US" sz="1800" kern="1200" dirty="0">
                <a:solidFill>
                  <a:srgbClr val="FF0000"/>
                </a:solidFill>
                <a:latin typeface="Arial" panose="020B0604020202020204" pitchFamily="34" charset="0"/>
                <a:cs typeface="Arial" panose="020B0604020202020204" pitchFamily="34" charset="0"/>
              </a:rPr>
              <a:t>5. </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Cho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biểu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đồ</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3" name="A"/>
              <p:cNvSpPr/>
              <p:nvPr/>
            </p:nvSpPr>
            <p:spPr>
              <a:xfrm>
                <a:off x="857957" y="4355877"/>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6</m:t>
                      </m:r>
                      <m:r>
                        <m:rPr>
                          <m:nor/>
                        </m:rPr>
                        <a:rPr lang="en-US" b="0" i="0" smtClean="0">
                          <a:latin typeface="Arial" panose="020B0604020202020204" pitchFamily="34" charset="0"/>
                          <a:cs typeface="Arial" panose="020B0604020202020204" pitchFamily="34" charset="0"/>
                        </a:rPr>
                        <m:t>E</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To</m:t>
                      </m:r>
                      <m:r>
                        <m:rPr>
                          <m:nor/>
                        </m:rPr>
                        <a:rPr lang="en-US">
                          <a:latin typeface="Arial" panose="020B0604020202020204" pitchFamily="34" charset="0"/>
                          <a:cs typeface="Arial" panose="020B0604020202020204" pitchFamily="34" charset="0"/>
                        </a:rPr>
                        <m:t>á</m:t>
                      </m:r>
                      <m:r>
                        <m:rPr>
                          <m:nor/>
                        </m:rPr>
                        <a:rPr lang="en-US">
                          <a:latin typeface="Arial" panose="020B0604020202020204" pitchFamily="34" charset="0"/>
                          <a:cs typeface="Arial" panose="020B0604020202020204" pitchFamily="34" charset="0"/>
                        </a:rPr>
                        <m: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v</m:t>
                      </m:r>
                      <m:r>
                        <m:rPr>
                          <m:nor/>
                        </m:rPr>
                        <a:rPr lang="en-US">
                          <a:latin typeface="Arial" panose="020B0604020202020204" pitchFamily="34" charset="0"/>
                          <a:cs typeface="Arial" panose="020B0604020202020204" pitchFamily="34" charset="0"/>
                        </a:rPr>
                        <m:t>à </m:t>
                      </m:r>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6</m:t>
                      </m:r>
                      <m:r>
                        <m:rPr>
                          <m:nor/>
                        </m:rPr>
                        <a:rPr lang="en-US" b="0" i="0" smtClean="0">
                          <a:latin typeface="Arial" panose="020B0604020202020204" pitchFamily="34" charset="0"/>
                          <a:cs typeface="Arial" panose="020B0604020202020204" pitchFamily="34" charset="0"/>
                        </a:rPr>
                        <m:t>D</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c</m:t>
                      </m:r>
                      <m:r>
                        <m:rPr>
                          <m:nor/>
                        </m:rPr>
                        <a:rPr lang="en-US">
                          <a:latin typeface="Arial" panose="020B0604020202020204" pitchFamily="34" charset="0"/>
                          <a:cs typeface="Arial" panose="020B0604020202020204" pitchFamily="34" charset="0"/>
                        </a:rPr>
                        <m:t>ó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KHTN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oMath>
                  </m:oMathPara>
                </a14:m>
                <a:endParaRPr lang="en-US" dirty="0">
                  <a:latin typeface="Arial" panose="020B0604020202020204" pitchFamily="34" charset="0"/>
                  <a:cs typeface="Arial" panose="020B0604020202020204" pitchFamily="34" charset="0"/>
                </a:endParaRPr>
              </a:p>
            </p:txBody>
          </p:sp>
        </mc:Choice>
        <mc:Fallback>
          <p:sp>
            <p:nvSpPr>
              <p:cNvPr id="13" name="A"/>
              <p:cNvSpPr>
                <a:spLocks noRot="1" noChangeAspect="1" noMove="1" noResize="1" noEditPoints="1" noAdjustHandles="1" noChangeArrowheads="1" noChangeShapeType="1" noTextEdit="1"/>
              </p:cNvSpPr>
              <p:nvPr/>
            </p:nvSpPr>
            <p:spPr>
              <a:xfrm>
                <a:off x="857957" y="4355877"/>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rotWithShape="1">
                <a:blip r:embed="rId1"/>
                <a:stretch>
                  <a:fillRect l="-228" t="-27025" r="-206" b="-27038"/>
                </a:stretch>
              </a:blipFill>
            </p:spPr>
            <p:style>
              <a:lnRef idx="2">
                <a:schemeClr val="accent6">
                  <a:shade val="50000"/>
                </a:schemeClr>
              </a:lnRef>
              <a:fillRef idx="1">
                <a:schemeClr val="accent6"/>
              </a:fillRef>
              <a:effectRef idx="0">
                <a:schemeClr val="accent6"/>
              </a:effectRef>
              <a:fontRef idx="minor">
                <a:schemeClr val="lt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4" name="B"/>
              <p:cNvSpPr/>
              <p:nvPr/>
            </p:nvSpPr>
            <p:spPr>
              <a:xfrm>
                <a:off x="857957" y="3605561"/>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a:latin typeface="Arial" panose="020B0604020202020204" pitchFamily="34" charset="0"/>
                          <a:cs typeface="Arial" panose="020B0604020202020204" pitchFamily="34" charset="0"/>
                        </a:rPr>
                        <m:t>L</m:t>
                      </m:r>
                      <m:r>
                        <m:rPr>
                          <m:nor/>
                        </m:rPr>
                        <a:rPr lang="en-US" sz="1600">
                          <a:latin typeface="Arial" panose="020B0604020202020204" pitchFamily="34" charset="0"/>
                          <a:cs typeface="Arial" panose="020B0604020202020204" pitchFamily="34" charset="0"/>
                        </a:rPr>
                        <m:t>ớ</m:t>
                      </m:r>
                      <m:r>
                        <m:rPr>
                          <m:nor/>
                        </m:rPr>
                        <a:rPr lang="en-US" sz="1600">
                          <a:latin typeface="Arial" panose="020B0604020202020204" pitchFamily="34" charset="0"/>
                          <a:cs typeface="Arial" panose="020B0604020202020204" pitchFamily="34" charset="0"/>
                        </a:rPr>
                        <m:t>p</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6</m:t>
                      </m:r>
                      <m:r>
                        <m:rPr>
                          <m:nor/>
                        </m:rPr>
                        <a:rPr lang="en-US" sz="1600">
                          <a:latin typeface="Arial" panose="020B0604020202020204" pitchFamily="34" charset="0"/>
                          <a:cs typeface="Arial" panose="020B0604020202020204" pitchFamily="34" charset="0"/>
                        </a:rPr>
                        <m:t>A</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nhi</m:t>
                      </m:r>
                      <m:r>
                        <m:rPr>
                          <m:nor/>
                        </m:rPr>
                        <a:rPr lang="en-US" sz="1600">
                          <a:latin typeface="Arial" panose="020B0604020202020204" pitchFamily="34" charset="0"/>
                          <a:cs typeface="Arial" panose="020B0604020202020204" pitchFamily="34" charset="0"/>
                        </a:rPr>
                        <m:t>ề</m:t>
                      </m:r>
                      <m:r>
                        <m:rPr>
                          <m:nor/>
                        </m:rPr>
                        <a:rPr lang="en-US" sz="1600">
                          <a:latin typeface="Arial" panose="020B0604020202020204" pitchFamily="34" charset="0"/>
                          <a:cs typeface="Arial" panose="020B0604020202020204" pitchFamily="34" charset="0"/>
                        </a:rPr>
                        <m:t>u</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HS</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gi</m:t>
                      </m:r>
                      <m:r>
                        <m:rPr>
                          <m:nor/>
                        </m:rPr>
                        <a:rPr lang="en-US" sz="1600">
                          <a:latin typeface="Arial" panose="020B0604020202020204" pitchFamily="34" charset="0"/>
                          <a:cs typeface="Arial" panose="020B0604020202020204" pitchFamily="34" charset="0"/>
                        </a:rPr>
                        <m:t>ỏ</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To</m:t>
                      </m:r>
                      <m:r>
                        <m:rPr>
                          <m:nor/>
                        </m:rPr>
                        <a:rPr lang="en-US" sz="1600">
                          <a:latin typeface="Arial" panose="020B0604020202020204" pitchFamily="34" charset="0"/>
                          <a:cs typeface="Arial" panose="020B0604020202020204" pitchFamily="34" charset="0"/>
                        </a:rPr>
                        <m:t>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nh</m:t>
                      </m:r>
                      <m:r>
                        <m:rPr>
                          <m:nor/>
                        </m:rPr>
                        <a:rPr lang="en-US" sz="1600">
                          <a:latin typeface="Arial" panose="020B0604020202020204" pitchFamily="34" charset="0"/>
                          <a:cs typeface="Arial" panose="020B0604020202020204" pitchFamily="34" charset="0"/>
                        </a:rPr>
                        <m:t>ấ</m:t>
                      </m:r>
                      <m:r>
                        <m:rPr>
                          <m:nor/>
                        </m:rPr>
                        <a:rPr lang="en-US" sz="1600">
                          <a:latin typeface="Arial" panose="020B0604020202020204" pitchFamily="34" charset="0"/>
                          <a:cs typeface="Arial" panose="020B0604020202020204" pitchFamily="34" charset="0"/>
                        </a:rPr>
                        <m:t>t</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v</m:t>
                      </m:r>
                      <m:r>
                        <m:rPr>
                          <m:nor/>
                        </m:rPr>
                        <a:rPr lang="en-US" sz="1600">
                          <a:latin typeface="Arial" panose="020B0604020202020204" pitchFamily="34" charset="0"/>
                          <a:cs typeface="Arial" panose="020B0604020202020204" pitchFamily="34" charset="0"/>
                        </a:rPr>
                        <m:t>à </m:t>
                      </m:r>
                      <m:r>
                        <m:rPr>
                          <m:nor/>
                        </m:rPr>
                        <a:rPr lang="en-US" sz="1600">
                          <a:latin typeface="Arial" panose="020B0604020202020204" pitchFamily="34" charset="0"/>
                          <a:cs typeface="Arial" panose="020B0604020202020204" pitchFamily="34" charset="0"/>
                        </a:rPr>
                        <m:t>l</m:t>
                      </m:r>
                      <m:r>
                        <m:rPr>
                          <m:nor/>
                        </m:rPr>
                        <a:rPr lang="en-US" sz="1600">
                          <a:latin typeface="Arial" panose="020B0604020202020204" pitchFamily="34" charset="0"/>
                          <a:cs typeface="Arial" panose="020B0604020202020204" pitchFamily="34" charset="0"/>
                        </a:rPr>
                        <m:t>ớ</m:t>
                      </m:r>
                      <m:r>
                        <m:rPr>
                          <m:nor/>
                        </m:rPr>
                        <a:rPr lang="en-US" sz="1600">
                          <a:latin typeface="Arial" panose="020B0604020202020204" pitchFamily="34" charset="0"/>
                          <a:cs typeface="Arial" panose="020B0604020202020204" pitchFamily="34" charset="0"/>
                        </a:rPr>
                        <m:t>p</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6</m:t>
                      </m:r>
                      <m:r>
                        <m:rPr>
                          <m:nor/>
                        </m:rPr>
                        <a:rPr lang="en-US" sz="1600">
                          <a:latin typeface="Arial" panose="020B0604020202020204" pitchFamily="34" charset="0"/>
                          <a:cs typeface="Arial" panose="020B0604020202020204" pitchFamily="34" charset="0"/>
                        </a:rPr>
                        <m:t>D</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c</m:t>
                      </m:r>
                      <m:r>
                        <m:rPr>
                          <m:nor/>
                        </m:rPr>
                        <a:rPr lang="en-US" sz="1600">
                          <a:latin typeface="Arial" panose="020B0604020202020204" pitchFamily="34" charset="0"/>
                          <a:cs typeface="Arial" panose="020B0604020202020204" pitchFamily="34" charset="0"/>
                        </a:rPr>
                        <m:t>ó </m:t>
                      </m:r>
                      <m:r>
                        <m:rPr>
                          <m:nor/>
                        </m:rPr>
                        <a:rPr lang="en-US" sz="1600">
                          <a:latin typeface="Arial" panose="020B0604020202020204" pitchFamily="34" charset="0"/>
                          <a:cs typeface="Arial" panose="020B0604020202020204" pitchFamily="34" charset="0"/>
                        </a:rPr>
                        <m:t>nhi</m:t>
                      </m:r>
                      <m:r>
                        <m:rPr>
                          <m:nor/>
                        </m:rPr>
                        <a:rPr lang="en-US" sz="1600">
                          <a:latin typeface="Arial" panose="020B0604020202020204" pitchFamily="34" charset="0"/>
                          <a:cs typeface="Arial" panose="020B0604020202020204" pitchFamily="34" charset="0"/>
                        </a:rPr>
                        <m:t>ề</m:t>
                      </m:r>
                      <m:r>
                        <m:rPr>
                          <m:nor/>
                        </m:rPr>
                        <a:rPr lang="en-US" sz="1600">
                          <a:latin typeface="Arial" panose="020B0604020202020204" pitchFamily="34" charset="0"/>
                          <a:cs typeface="Arial" panose="020B0604020202020204" pitchFamily="34" charset="0"/>
                        </a:rPr>
                        <m:t>u</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HS</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gi</m:t>
                      </m:r>
                      <m:r>
                        <m:rPr>
                          <m:nor/>
                        </m:rPr>
                        <a:rPr lang="en-US" sz="1600">
                          <a:latin typeface="Arial" panose="020B0604020202020204" pitchFamily="34" charset="0"/>
                          <a:cs typeface="Arial" panose="020B0604020202020204" pitchFamily="34" charset="0"/>
                        </a:rPr>
                        <m:t>ỏ</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KHTN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nh</m:t>
                      </m:r>
                      <m:r>
                        <m:rPr>
                          <m:nor/>
                        </m:rPr>
                        <a:rPr lang="en-US" sz="1600">
                          <a:latin typeface="Arial" panose="020B0604020202020204" pitchFamily="34" charset="0"/>
                          <a:cs typeface="Arial" panose="020B0604020202020204" pitchFamily="34" charset="0"/>
                        </a:rPr>
                        <m:t>ấ</m:t>
                      </m:r>
                      <m:r>
                        <m:rPr>
                          <m:nor/>
                        </m:rPr>
                        <a:rPr lang="en-US" sz="1600">
                          <a:latin typeface="Arial" panose="020B0604020202020204" pitchFamily="34" charset="0"/>
                          <a:cs typeface="Arial" panose="020B0604020202020204" pitchFamily="34" charset="0"/>
                        </a:rPr>
                        <m:t>t</m:t>
                      </m:r>
                    </m:oMath>
                  </m:oMathPara>
                </a14:m>
                <a:endParaRPr lang="en-US" sz="1600" dirty="0">
                  <a:latin typeface="Arial" panose="020B0604020202020204" pitchFamily="34" charset="0"/>
                  <a:cs typeface="Arial" panose="020B0604020202020204" pitchFamily="34" charset="0"/>
                </a:endParaRPr>
              </a:p>
            </p:txBody>
          </p:sp>
        </mc:Choice>
        <mc:Fallback>
          <p:sp>
            <p:nvSpPr>
              <p:cNvPr id="14" name="B"/>
              <p:cNvSpPr>
                <a:spLocks noRot="1" noChangeAspect="1" noMove="1" noResize="1" noEditPoints="1" noAdjustHandles="1" noChangeArrowheads="1" noChangeShapeType="1" noTextEdit="1"/>
              </p:cNvSpPr>
              <p:nvPr/>
            </p:nvSpPr>
            <p:spPr>
              <a:xfrm>
                <a:off x="857957" y="3605561"/>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rotWithShape="1">
                <a:blip r:embed="rId2"/>
                <a:stretch>
                  <a:fillRect l="-228" t="-1390" r="-206" b="-1319"/>
                </a:stretch>
              </a:blipFill>
            </p:spPr>
            <p:style>
              <a:lnRef idx="2">
                <a:schemeClr val="accent6">
                  <a:shade val="50000"/>
                </a:schemeClr>
              </a:lnRef>
              <a:fillRef idx="1">
                <a:schemeClr val="accent6"/>
              </a:fillRef>
              <a:effectRef idx="0">
                <a:schemeClr val="accent6"/>
              </a:effectRef>
              <a:fontRef idx="minor">
                <a:schemeClr val="lt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5" name="C"/>
              <p:cNvSpPr/>
              <p:nvPr/>
            </p:nvSpPr>
            <p:spPr>
              <a:xfrm flipH="1">
                <a:off x="4519863" y="3605561"/>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6</m:t>
                      </m:r>
                      <m:r>
                        <m:rPr>
                          <m:nor/>
                        </m:rPr>
                        <a:rPr lang="en-US" b="0" i="0" smtClean="0">
                          <a:latin typeface="Arial" panose="020B0604020202020204" pitchFamily="34" charset="0"/>
                          <a:cs typeface="Arial" panose="020B0604020202020204" pitchFamily="34" charset="0"/>
                        </a:rPr>
                        <m:t>C</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To</m:t>
                      </m:r>
                      <m:r>
                        <m:rPr>
                          <m:nor/>
                        </m:rPr>
                        <a:rPr lang="en-US">
                          <a:latin typeface="Arial" panose="020B0604020202020204" pitchFamily="34" charset="0"/>
                          <a:cs typeface="Arial" panose="020B0604020202020204" pitchFamily="34" charset="0"/>
                        </a:rPr>
                        <m:t>á</m:t>
                      </m:r>
                      <m:r>
                        <m:rPr>
                          <m:nor/>
                        </m:rPr>
                        <a:rPr lang="en-US">
                          <a:latin typeface="Arial" panose="020B0604020202020204" pitchFamily="34" charset="0"/>
                          <a:cs typeface="Arial" panose="020B0604020202020204" pitchFamily="34" charset="0"/>
                        </a:rPr>
                        <m: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v</m:t>
                      </m:r>
                      <m:r>
                        <m:rPr>
                          <m:nor/>
                        </m:rPr>
                        <a:rPr lang="en-US">
                          <a:latin typeface="Arial" panose="020B0604020202020204" pitchFamily="34" charset="0"/>
                          <a:cs typeface="Arial" panose="020B0604020202020204" pitchFamily="34" charset="0"/>
                        </a:rPr>
                        <m:t>à </m:t>
                      </m:r>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6</m:t>
                      </m:r>
                      <m:r>
                        <m:rPr>
                          <m:nor/>
                        </m:rPr>
                        <a:rPr lang="en-US" b="0" i="0" smtClean="0">
                          <a:latin typeface="Arial" panose="020B0604020202020204" pitchFamily="34" charset="0"/>
                          <a:cs typeface="Arial" panose="020B0604020202020204" pitchFamily="34" charset="0"/>
                        </a:rPr>
                        <m:t>E</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c</m:t>
                      </m:r>
                      <m:r>
                        <m:rPr>
                          <m:nor/>
                        </m:rPr>
                        <a:rPr lang="en-US">
                          <a:latin typeface="Arial" panose="020B0604020202020204" pitchFamily="34" charset="0"/>
                          <a:cs typeface="Arial" panose="020B0604020202020204" pitchFamily="34" charset="0"/>
                        </a:rPr>
                        <m:t>ó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KHTN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oMath>
                  </m:oMathPara>
                </a14:m>
                <a:endParaRPr lang="en-US" dirty="0">
                  <a:latin typeface="Arial" panose="020B0604020202020204" pitchFamily="34" charset="0"/>
                  <a:cs typeface="Arial" panose="020B0604020202020204" pitchFamily="34" charset="0"/>
                </a:endParaRPr>
              </a:p>
            </p:txBody>
          </p:sp>
        </mc:Choice>
        <mc:Fallback>
          <p:sp>
            <p:nvSpPr>
              <p:cNvPr id="15" name="C"/>
              <p:cNvSpPr>
                <a:spLocks noRot="1" noChangeAspect="1" noMove="1" noResize="1" noEditPoints="1" noAdjustHandles="1" noChangeArrowheads="1" noChangeShapeType="1" noTextEdit="1"/>
              </p:cNvSpPr>
              <p:nvPr/>
            </p:nvSpPr>
            <p:spPr>
              <a:xfrm flipH="1">
                <a:off x="4519863" y="3605561"/>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rotWithShape="1">
                <a:blip r:embed="rId3"/>
                <a:stretch>
                  <a:fillRect l="-224" t="-26961" r="-210" b="-27102"/>
                </a:stretch>
              </a:blipFill>
            </p:spPr>
            <p:style>
              <a:lnRef idx="2">
                <a:schemeClr val="accent6">
                  <a:shade val="50000"/>
                </a:schemeClr>
              </a:lnRef>
              <a:fillRef idx="1">
                <a:schemeClr val="accent6"/>
              </a:fillRef>
              <a:effectRef idx="0">
                <a:schemeClr val="accent6"/>
              </a:effectRef>
              <a:fontRef idx="minor">
                <a:schemeClr val="lt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6" name="D"/>
              <p:cNvSpPr/>
              <p:nvPr/>
            </p:nvSpPr>
            <p:spPr>
              <a:xfrm flipH="1">
                <a:off x="4515557" y="4352016"/>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6</m:t>
                      </m:r>
                      <m:r>
                        <m:rPr>
                          <m:nor/>
                        </m:rPr>
                        <a:rPr lang="en-US" b="0" i="0" smtClean="0">
                          <a:latin typeface="Arial" panose="020B0604020202020204" pitchFamily="34" charset="0"/>
                          <a:cs typeface="Arial" panose="020B0604020202020204" pitchFamily="34" charset="0"/>
                        </a:rPr>
                        <m:t>D</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To</m:t>
                      </m:r>
                      <m:r>
                        <m:rPr>
                          <m:nor/>
                        </m:rPr>
                        <a:rPr lang="en-US">
                          <a:latin typeface="Arial" panose="020B0604020202020204" pitchFamily="34" charset="0"/>
                          <a:cs typeface="Arial" panose="020B0604020202020204" pitchFamily="34" charset="0"/>
                        </a:rPr>
                        <m:t>á</m:t>
                      </m:r>
                      <m:r>
                        <m:rPr>
                          <m:nor/>
                        </m:rPr>
                        <a:rPr lang="en-US">
                          <a:latin typeface="Arial" panose="020B0604020202020204" pitchFamily="34" charset="0"/>
                          <a:cs typeface="Arial" panose="020B0604020202020204" pitchFamily="34" charset="0"/>
                        </a:rPr>
                        <m: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v</m:t>
                      </m:r>
                      <m:r>
                        <m:rPr>
                          <m:nor/>
                        </m:rPr>
                        <a:rPr lang="en-US">
                          <a:latin typeface="Arial" panose="020B0604020202020204" pitchFamily="34" charset="0"/>
                          <a:cs typeface="Arial" panose="020B0604020202020204" pitchFamily="34" charset="0"/>
                        </a:rPr>
                        <m:t>à </m:t>
                      </m:r>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6</m:t>
                      </m:r>
                      <m:r>
                        <m:rPr>
                          <m:nor/>
                        </m:rPr>
                        <a:rPr lang="en-US" b="0" i="0" smtClean="0">
                          <a:latin typeface="Arial" panose="020B0604020202020204" pitchFamily="34" charset="0"/>
                          <a:cs typeface="Arial" panose="020B0604020202020204" pitchFamily="34" charset="0"/>
                        </a:rPr>
                        <m:t>E</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c</m:t>
                      </m:r>
                      <m:r>
                        <m:rPr>
                          <m:nor/>
                        </m:rPr>
                        <a:rPr lang="en-US">
                          <a:latin typeface="Arial" panose="020B0604020202020204" pitchFamily="34" charset="0"/>
                          <a:cs typeface="Arial" panose="020B0604020202020204" pitchFamily="34" charset="0"/>
                        </a:rPr>
                        <m:t>ó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KHTN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oMath>
                  </m:oMathPara>
                </a14:m>
                <a:endParaRPr lang="en-US" dirty="0">
                  <a:latin typeface="Arial" panose="020B0604020202020204" pitchFamily="34" charset="0"/>
                  <a:cs typeface="Arial" panose="020B0604020202020204" pitchFamily="34" charset="0"/>
                </a:endParaRPr>
              </a:p>
            </p:txBody>
          </p:sp>
        </mc:Choice>
        <mc:Fallback>
          <p:sp>
            <p:nvSpPr>
              <p:cNvPr id="16" name="D"/>
              <p:cNvSpPr>
                <a:spLocks noRot="1" noChangeAspect="1" noMove="1" noResize="1" noEditPoints="1" noAdjustHandles="1" noChangeArrowheads="1" noChangeShapeType="1" noTextEdit="1"/>
              </p:cNvSpPr>
              <p:nvPr/>
            </p:nvSpPr>
            <p:spPr>
              <a:xfrm flipH="1">
                <a:off x="4515557" y="4352016"/>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rotWithShape="1">
                <a:blip r:embed="rId4"/>
                <a:stretch>
                  <a:fillRect l="-228" t="-27016" r="-206" b="-27047"/>
                </a:stretch>
              </a:blipFill>
            </p:spPr>
            <p:style>
              <a:lnRef idx="2">
                <a:schemeClr val="accent6">
                  <a:shade val="50000"/>
                </a:schemeClr>
              </a:lnRef>
              <a:fillRef idx="1">
                <a:schemeClr val="accent6"/>
              </a:fillRef>
              <a:effectRef idx="0">
                <a:schemeClr val="accent6"/>
              </a:effectRef>
              <a:fontRef idx="minor">
                <a:schemeClr val="lt1"/>
              </a:fontRef>
            </p:style>
            <p:txBody>
              <a:bodyPr/>
              <a:lstStyle/>
              <a:p>
                <a:r>
                  <a:rPr lang="en-US" altLang="en-US">
                    <a:noFill/>
                  </a:rPr>
                  <a:t> </a:t>
                </a:r>
              </a:p>
            </p:txBody>
          </p:sp>
        </mc:Fallback>
      </mc:AlternateContent>
      <p:sp>
        <p:nvSpPr>
          <p:cNvPr id="10" name="Rounded Rectangle 23"/>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00:10</a:t>
            </a:r>
            <a:endParaRPr lang="en-US" sz="2400" kern="1200">
              <a:solidFill>
                <a:srgbClr val="002060"/>
              </a:solidFill>
              <a:latin typeface="Arial" panose="020B0604020202020204" pitchFamily="34" charset="0"/>
              <a:cs typeface="Arial" panose="020B0604020202020204" pitchFamily="34" charset="0"/>
            </a:endParaRPr>
          </a:p>
        </p:txBody>
      </p:sp>
      <p:sp>
        <p:nvSpPr>
          <p:cNvPr id="11" name="Rounded Rectangle 24"/>
          <p:cNvSpPr/>
          <p:nvPr/>
        </p:nvSpPr>
        <p:spPr>
          <a:xfrm>
            <a:off x="7243895" y="6597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00:09</a:t>
            </a:r>
            <a:endParaRPr lang="en-US" sz="2400" kern="1200">
              <a:solidFill>
                <a:srgbClr val="002060"/>
              </a:solidFill>
              <a:latin typeface="Arial" panose="020B0604020202020204" pitchFamily="34" charset="0"/>
              <a:cs typeface="Arial" panose="020B0604020202020204" pitchFamily="34" charset="0"/>
            </a:endParaRPr>
          </a:p>
        </p:txBody>
      </p:sp>
      <p:sp>
        <p:nvSpPr>
          <p:cNvPr id="12" name="Rounded Rectangle 25"/>
          <p:cNvSpPr/>
          <p:nvPr/>
        </p:nvSpPr>
        <p:spPr>
          <a:xfrm>
            <a:off x="7243895" y="7345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00:08</a:t>
            </a:r>
            <a:endParaRPr lang="en-US" sz="2400" kern="1200">
              <a:solidFill>
                <a:srgbClr val="002060"/>
              </a:solidFill>
              <a:latin typeface="Arial" panose="020B0604020202020204" pitchFamily="34" charset="0"/>
              <a:cs typeface="Arial" panose="020B0604020202020204" pitchFamily="34" charset="0"/>
            </a:endParaRPr>
          </a:p>
        </p:txBody>
      </p:sp>
      <p:sp>
        <p:nvSpPr>
          <p:cNvPr id="17" name="Rounded Rectangle 26"/>
          <p:cNvSpPr/>
          <p:nvPr/>
        </p:nvSpPr>
        <p:spPr>
          <a:xfrm>
            <a:off x="7243895" y="6621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00:07</a:t>
            </a:r>
            <a:endParaRPr lang="en-US" sz="2400" kern="1200">
              <a:solidFill>
                <a:srgbClr val="002060"/>
              </a:solidFill>
              <a:latin typeface="Arial" panose="020B0604020202020204" pitchFamily="34" charset="0"/>
              <a:cs typeface="Arial" panose="020B0604020202020204" pitchFamily="34" charset="0"/>
            </a:endParaRPr>
          </a:p>
        </p:txBody>
      </p:sp>
      <p:sp>
        <p:nvSpPr>
          <p:cNvPr id="18" name="Rounded Rectangle 27"/>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00:06</a:t>
            </a:r>
            <a:endParaRPr lang="en-US" sz="2400" kern="1200">
              <a:solidFill>
                <a:srgbClr val="002060"/>
              </a:solidFill>
              <a:latin typeface="Arial" panose="020B0604020202020204" pitchFamily="34" charset="0"/>
              <a:cs typeface="Arial" panose="020B0604020202020204" pitchFamily="34" charset="0"/>
            </a:endParaRPr>
          </a:p>
        </p:txBody>
      </p:sp>
      <p:sp>
        <p:nvSpPr>
          <p:cNvPr id="19" name="Rounded Rectangle 28"/>
          <p:cNvSpPr/>
          <p:nvPr/>
        </p:nvSpPr>
        <p:spPr>
          <a:xfrm>
            <a:off x="7243895" y="69834"/>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00:05</a:t>
            </a:r>
            <a:endParaRPr lang="en-US" sz="2400" kern="1200">
              <a:solidFill>
                <a:srgbClr val="002060"/>
              </a:solidFill>
              <a:latin typeface="Arial" panose="020B0604020202020204" pitchFamily="34" charset="0"/>
              <a:cs typeface="Arial" panose="020B0604020202020204" pitchFamily="34" charset="0"/>
            </a:endParaRPr>
          </a:p>
        </p:txBody>
      </p:sp>
      <p:sp>
        <p:nvSpPr>
          <p:cNvPr id="20" name="Rounded Rectangle 29"/>
          <p:cNvSpPr/>
          <p:nvPr/>
        </p:nvSpPr>
        <p:spPr>
          <a:xfrm>
            <a:off x="7243895" y="6236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00:04</a:t>
            </a:r>
            <a:endParaRPr lang="en-US" sz="2400" kern="1200">
              <a:solidFill>
                <a:srgbClr val="002060"/>
              </a:solidFill>
              <a:latin typeface="Arial" panose="020B0604020202020204" pitchFamily="34" charset="0"/>
              <a:cs typeface="Arial" panose="020B0604020202020204" pitchFamily="34" charset="0"/>
            </a:endParaRPr>
          </a:p>
        </p:txBody>
      </p:sp>
      <p:sp>
        <p:nvSpPr>
          <p:cNvPr id="21" name="Rounded Rectangle 30"/>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00:03</a:t>
            </a:r>
            <a:endParaRPr lang="en-US" sz="2400" kern="1200">
              <a:solidFill>
                <a:srgbClr val="002060"/>
              </a:solidFill>
              <a:latin typeface="Arial" panose="020B0604020202020204" pitchFamily="34" charset="0"/>
              <a:cs typeface="Arial" panose="020B0604020202020204" pitchFamily="34" charset="0"/>
            </a:endParaRPr>
          </a:p>
        </p:txBody>
      </p:sp>
      <p:sp>
        <p:nvSpPr>
          <p:cNvPr id="22" name="Rounded Rectangle 31"/>
          <p:cNvSpPr/>
          <p:nvPr/>
        </p:nvSpPr>
        <p:spPr>
          <a:xfrm>
            <a:off x="7243895" y="3994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00:02</a:t>
            </a:r>
            <a:endParaRPr lang="en-US" sz="2400" kern="1200">
              <a:solidFill>
                <a:srgbClr val="002060"/>
              </a:solidFill>
              <a:latin typeface="Arial" panose="020B0604020202020204" pitchFamily="34" charset="0"/>
              <a:cs typeface="Arial" panose="020B0604020202020204" pitchFamily="34" charset="0"/>
            </a:endParaRPr>
          </a:p>
        </p:txBody>
      </p:sp>
      <p:sp>
        <p:nvSpPr>
          <p:cNvPr id="23" name="Rounded Rectangle 32"/>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00:01</a:t>
            </a:r>
            <a:endParaRPr lang="en-US" sz="2400" kern="1200">
              <a:solidFill>
                <a:srgbClr val="002060"/>
              </a:solidFill>
              <a:latin typeface="Arial" panose="020B0604020202020204" pitchFamily="34" charset="0"/>
              <a:cs typeface="Arial" panose="020B0604020202020204" pitchFamily="34" charset="0"/>
            </a:endParaRPr>
          </a:p>
        </p:txBody>
      </p:sp>
      <p:sp>
        <p:nvSpPr>
          <p:cNvPr id="24" name="Rounded Rectangle 33"/>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dirty="0">
                <a:solidFill>
                  <a:srgbClr val="002060"/>
                </a:solidFill>
                <a:latin typeface="Arial" panose="020B0604020202020204" pitchFamily="34" charset="0"/>
                <a:cs typeface="Arial" panose="020B0604020202020204" pitchFamily="34" charset="0"/>
              </a:rPr>
              <a:t>00:00</a:t>
            </a:r>
            <a:endParaRPr lang="en-US" sz="2400" kern="1200" dirty="0">
              <a:solidFill>
                <a:srgbClr val="002060"/>
              </a:solidFill>
              <a:latin typeface="Arial" panose="020B0604020202020204" pitchFamily="34" charset="0"/>
              <a:cs typeface="Arial" panose="020B0604020202020204" pitchFamily="34" charset="0"/>
            </a:endParaRPr>
          </a:p>
        </p:txBody>
      </p:sp>
      <p:pic>
        <p:nvPicPr>
          <p:cNvPr id="25" name="Picture 2" descr="Káº¿t quáº£ hÃ¬nh áº£nh cho icon Äá»ng há»"/>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58344" y="26687"/>
            <a:ext cx="585656" cy="592932"/>
          </a:xfrm>
          <a:prstGeom prst="rect">
            <a:avLst/>
          </a:prstGeom>
          <a:noFill/>
          <a:extLst>
            <a:ext uri="{909E8E84-426E-40DD-AFC4-6F175D3DCCD1}">
              <a14:hiddenFill xmlns:a14="http://schemas.microsoft.com/office/drawing/2010/main">
                <a:solidFill>
                  <a:srgbClr val="FFFFFF"/>
                </a:solidFill>
              </a14:hiddenFill>
            </a:ext>
          </a:extLst>
        </p:spPr>
      </p:pic>
      <p:sp>
        <p:nvSpPr>
          <p:cNvPr id="27" name="Hexagon 26">
            <a:hlinkClick r:id="" action="ppaction://noaction"/>
          </p:cNvPr>
          <p:cNvSpPr/>
          <p:nvPr/>
        </p:nvSpPr>
        <p:spPr>
          <a:xfrm>
            <a:off x="181310" y="73172"/>
            <a:ext cx="1234440" cy="3429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HOME</a:t>
            </a:r>
            <a:endParaRPr lang="vi-VN"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Box 3"/>
          <p:cNvSpPr txBox="1"/>
          <p:nvPr/>
        </p:nvSpPr>
        <p:spPr>
          <a:xfrm>
            <a:off x="50800" y="2998566"/>
            <a:ext cx="9042400" cy="456535"/>
          </a:xfrm>
          <a:prstGeom prst="rect">
            <a:avLst/>
          </a:prstGeom>
          <a:noFill/>
        </p:spPr>
        <p:txBody>
          <a:bodyPr wrap="square" rtlCol="0">
            <a:spAutoFit/>
          </a:bodyPr>
          <a:lstStyle/>
          <a:p>
            <a:pPr marL="0" marR="0" algn="ctr">
              <a:lnSpc>
                <a:spcPct val="150000"/>
              </a:lnSpc>
              <a:spcBef>
                <a:spcPts val="600"/>
              </a:spcBef>
              <a:spcAft>
                <a:spcPts val="600"/>
              </a:spcAft>
            </a:pPr>
            <a:r>
              <a:rPr lang="en-US" sz="1800" i="1" dirty="0" err="1">
                <a:latin typeface="Arial" panose="020B0604020202020204" pitchFamily="34" charset="0"/>
                <a:ea typeface="Calibri" panose="020F0502020204030204" pitchFamily="34" charset="0"/>
                <a:cs typeface="Arial" panose="020B0604020202020204" pitchFamily="34" charset="0"/>
              </a:rPr>
              <a:t>L</a:t>
            </a:r>
            <a:r>
              <a:rPr lang="en-US" sz="1800" i="1" dirty="0" err="1">
                <a:effectLst/>
                <a:latin typeface="Arial" panose="020B0604020202020204" pitchFamily="34" charset="0"/>
                <a:ea typeface="Calibri" panose="020F0502020204030204" pitchFamily="34" charset="0"/>
                <a:cs typeface="Arial" panose="020B0604020202020204" pitchFamily="34" charset="0"/>
              </a:rPr>
              <a:t>ớp</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nào</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có</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số</a:t>
            </a:r>
            <a:r>
              <a:rPr lang="en-US" sz="1800" dirty="0">
                <a:effectLst/>
                <a:latin typeface="Arial" panose="020B0604020202020204" pitchFamily="34" charset="0"/>
                <a:ea typeface="Calibri" panose="020F0502020204030204" pitchFamily="34" charset="0"/>
                <a:cs typeface="Arial" panose="020B0604020202020204" pitchFamily="34" charset="0"/>
              </a:rPr>
              <a:t> HS </a:t>
            </a:r>
            <a:r>
              <a:rPr lang="en-US" sz="1800" dirty="0" err="1">
                <a:effectLst/>
                <a:latin typeface="Arial" panose="020B0604020202020204" pitchFamily="34" charset="0"/>
                <a:ea typeface="Calibri" panose="020F0502020204030204" pitchFamily="34" charset="0"/>
                <a:cs typeface="Arial" panose="020B0604020202020204" pitchFamily="34" charset="0"/>
              </a:rPr>
              <a:t>giỏi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Toán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nhiều</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nhất</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lớp</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nào</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có</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số</a:t>
            </a:r>
            <a:r>
              <a:rPr lang="en-US" sz="1800" dirty="0">
                <a:effectLst/>
                <a:latin typeface="Arial" panose="020B0604020202020204" pitchFamily="34" charset="0"/>
                <a:ea typeface="Calibri" panose="020F0502020204030204" pitchFamily="34" charset="0"/>
                <a:cs typeface="Arial" panose="020B0604020202020204" pitchFamily="34" charset="0"/>
              </a:rPr>
              <a:t> HS </a:t>
            </a:r>
            <a:r>
              <a:rPr lang="en-US" sz="1800" dirty="0" err="1">
                <a:effectLst/>
                <a:latin typeface="Arial" panose="020B0604020202020204" pitchFamily="34" charset="0"/>
                <a:ea typeface="Calibri" panose="020F0502020204030204" pitchFamily="34" charset="0"/>
                <a:cs typeface="Arial" panose="020B0604020202020204" pitchFamily="34" charset="0"/>
              </a:rPr>
              <a:t>giỏi</a:t>
            </a:r>
            <a:r>
              <a:rPr lang="en-US" sz="1800" dirty="0">
                <a:effectLst/>
                <a:latin typeface="Arial" panose="020B0604020202020204" pitchFamily="34" charset="0"/>
                <a:ea typeface="Calibri" panose="020F0502020204030204" pitchFamily="34" charset="0"/>
                <a:cs typeface="Arial" panose="020B0604020202020204" pitchFamily="34" charset="0"/>
              </a:rPr>
              <a:t> KHTN </a:t>
            </a:r>
            <a:r>
              <a:rPr lang="en-US" sz="1800" dirty="0" err="1">
                <a:effectLst/>
                <a:latin typeface="Arial" panose="020B0604020202020204" pitchFamily="34" charset="0"/>
                <a:ea typeface="Calibri" panose="020F0502020204030204" pitchFamily="34" charset="0"/>
                <a:cs typeface="Arial" panose="020B0604020202020204" pitchFamily="34" charset="0"/>
              </a:rPr>
              <a:t>nhiều</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nhất</a:t>
            </a:r>
            <a:r>
              <a:rPr lang="en-US" sz="1800" dirty="0">
                <a:effectLst/>
                <a:latin typeface="Arial" panose="020B0604020202020204" pitchFamily="34" charset="0"/>
                <a:ea typeface="Calibri" panose="020F0502020204030204" pitchFamily="34" charset="0"/>
                <a:cs typeface="Arial" panose="020B0604020202020204" pitchFamily="34" charset="0"/>
              </a:rPr>
              <a:t>?</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6" name="Picture 25" descr="Biểu đồ cột kép dưới đây biểu diễn số học sinh giỏi hai môn Toán và Khoa  học tự nhiên của các lớp 6A, 6B, 6C, 6D và 6E.a) Số học sinh"/>
          <p:cNvPicPr/>
          <p:nvPr/>
        </p:nvPicPr>
        <p:blipFill>
          <a:blip r:embed="rId7">
            <a:extLst>
              <a:ext uri="{28A0092B-C50C-407E-A947-70E740481C1C}">
                <a14:useLocalDpi xmlns:a14="http://schemas.microsoft.com/office/drawing/2010/main" val="0"/>
              </a:ext>
            </a:extLst>
          </a:blip>
          <a:srcRect/>
          <a:stretch>
            <a:fillRect/>
          </a:stretch>
        </p:blipFill>
        <p:spPr bwMode="auto">
          <a:xfrm>
            <a:off x="2583032" y="623394"/>
            <a:ext cx="4147679" cy="245419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FF000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8"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subTnLst>
                                    <p:audio>
                                      <p:cMediaNode>
                                        <p:cTn display="0" masterRel="sameClick">
                                          <p:stCondLst>
                                            <p:cond evt="begin" delay="0">
                                              <p:tn val="12"/>
                                            </p:cond>
                                          </p:stCondLst>
                                          <p:endCondLst>
                                            <p:cond evt="onStopAudio" delay="0">
                                              <p:tgtEl>
                                                <p:sldTgt/>
                                              </p:tgtEl>
                                            </p:cond>
                                          </p:endCondLst>
                                        </p:cTn>
                                        <p:tgtEl>
                                          <p:sndTgt r:embed="rId9" name="bomb.wav"/>
                                        </p:tgtEl>
                                      </p:cMediaNode>
                                    </p:audio>
                                  </p:subTnLst>
                                </p:cTn>
                              </p:par>
                            </p:childTnLst>
                          </p:cTn>
                        </p:par>
                      </p:childTnLst>
                    </p:cTn>
                  </p:par>
                </p:childTnLst>
              </p:cTn>
              <p:nextCondLst>
                <p:cond evt="onClick" delay="0">
                  <p:tgtEl>
                    <p:spTgt spid="14"/>
                  </p:tgtEl>
                </p:cond>
              </p:nextCondLst>
            </p:seq>
            <p:seq concurrent="1" nextAc="seek">
              <p:cTn id="15" restart="whenNotActive" fill="hold" evtFilter="cancelBubble" nodeType="interactiveSeq">
                <p:stCondLst>
                  <p:cond evt="onClick" delay="0">
                    <p:tgtEl>
                      <p:spTgt spid="15"/>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15"/>
                                        </p:tgtEl>
                                      </p:cBhvr>
                                    </p:animEffect>
                                    <p:animScale>
                                      <p:cBhvr>
                                        <p:cTn id="20" dur="250" autoRev="1" fill="hold"/>
                                        <p:tgtEl>
                                          <p:spTgt spid="15"/>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9" name="bomb.wav"/>
                                        </p:tgtEl>
                                      </p:cMediaNode>
                                    </p:audio>
                                  </p:subTnLst>
                                </p:cTn>
                              </p:par>
                            </p:childTnLst>
                          </p:cTn>
                        </p:par>
                      </p:childTnLst>
                    </p:cTn>
                  </p:par>
                </p:childTnLst>
              </p:cTn>
              <p:nextCondLst>
                <p:cond evt="onClick" delay="0">
                  <p:tgtEl>
                    <p:spTgt spid="15"/>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6"/>
                                        </p:tgtEl>
                                      </p:cBhvr>
                                    </p:animEffect>
                                    <p:animScale>
                                      <p:cBhvr>
                                        <p:cTn id="26" dur="250" autoRev="1" fill="hold"/>
                                        <p:tgtEl>
                                          <p:spTgt spid="16"/>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9" name="bomb.wav"/>
                                        </p:tgtEl>
                                      </p:cMediaNode>
                                    </p:audio>
                                  </p:sub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25"/>
                    </p:tgtEl>
                  </p:cond>
                </p:stCondLst>
                <p:endSync evt="end" delay="0">
                  <p:rtn val="all"/>
                </p:endSync>
                <p:childTnLst>
                  <p:par>
                    <p:cTn id="28" fill="hold">
                      <p:stCondLst>
                        <p:cond delay="0"/>
                      </p:stCondLst>
                      <p:childTnLst>
                        <p:par>
                          <p:cTn id="29" fill="hold">
                            <p:stCondLst>
                              <p:cond delay="0"/>
                            </p:stCondLst>
                            <p:childTnLst>
                              <p:par>
                                <p:cTn id="30" presetID="11" presetClass="entr" presetSubtype="0" fill="hold" grpId="0" nodeType="afterEffect">
                                  <p:stCondLst>
                                    <p:cond delay="0"/>
                                  </p:stCondLst>
                                  <p:childTnLst>
                                    <p:set>
                                      <p:cBhvr>
                                        <p:cTn id="31" dur="1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10" name="click.wav"/>
                                        </p:tgtEl>
                                      </p:cMediaNode>
                                    </p:audio>
                                  </p:subTnLst>
                                </p:cTn>
                              </p:par>
                            </p:childTnLst>
                          </p:cTn>
                        </p:par>
                        <p:par>
                          <p:cTn id="32" fill="hold">
                            <p:stCondLst>
                              <p:cond delay="1000"/>
                            </p:stCondLst>
                            <p:childTnLst>
                              <p:par>
                                <p:cTn id="33" presetID="11" presetClass="entr" presetSubtype="0" fill="hold" grpId="0" nodeType="afterEffect">
                                  <p:stCondLst>
                                    <p:cond delay="0"/>
                                  </p:stCondLst>
                                  <p:childTnLst>
                                    <p:set>
                                      <p:cBhvr>
                                        <p:cTn id="34" dur="1000">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10" name="click.wav"/>
                                        </p:tgtEl>
                                      </p:cMediaNode>
                                    </p:audio>
                                  </p:subTnLst>
                                </p:cTn>
                              </p:par>
                            </p:childTnLst>
                          </p:cTn>
                        </p:par>
                        <p:par>
                          <p:cTn id="35" fill="hold">
                            <p:stCondLst>
                              <p:cond delay="2000"/>
                            </p:stCondLst>
                            <p:childTnLst>
                              <p:par>
                                <p:cTn id="36" presetID="11" presetClass="entr" presetSubtype="0" fill="hold" grpId="0" nodeType="afterEffect">
                                  <p:stCondLst>
                                    <p:cond delay="0"/>
                                  </p:stCondLst>
                                  <p:childTnLst>
                                    <p:set>
                                      <p:cBhvr>
                                        <p:cTn id="37" dur="1000">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10" name="click.wav"/>
                                        </p:tgtEl>
                                      </p:cMediaNode>
                                    </p:audio>
                                  </p:subTnLst>
                                </p:cTn>
                              </p:par>
                            </p:childTnLst>
                          </p:cTn>
                        </p:par>
                        <p:par>
                          <p:cTn id="38" fill="hold">
                            <p:stCondLst>
                              <p:cond delay="3000"/>
                            </p:stCondLst>
                            <p:childTnLst>
                              <p:par>
                                <p:cTn id="39" presetID="11" presetClass="entr" presetSubtype="0" fill="hold" grpId="0" nodeType="afterEffect">
                                  <p:stCondLst>
                                    <p:cond delay="0"/>
                                  </p:stCondLst>
                                  <p:childTnLst>
                                    <p:set>
                                      <p:cBhvr>
                                        <p:cTn id="40" dur="1000">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10" name="click.wav"/>
                                        </p:tgtEl>
                                      </p:cMediaNode>
                                    </p:audio>
                                  </p:subTnLst>
                                </p:cTn>
                              </p:par>
                            </p:childTnLst>
                          </p:cTn>
                        </p:par>
                        <p:par>
                          <p:cTn id="41" fill="hold">
                            <p:stCondLst>
                              <p:cond delay="4000"/>
                            </p:stCondLst>
                            <p:childTnLst>
                              <p:par>
                                <p:cTn id="42" presetID="11" presetClass="entr" presetSubtype="0" fill="hold" grpId="0" nodeType="afterEffect">
                                  <p:stCondLst>
                                    <p:cond delay="0"/>
                                  </p:stCondLst>
                                  <p:childTnLst>
                                    <p:set>
                                      <p:cBhvr>
                                        <p:cTn id="43"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10" name="click.wav"/>
                                        </p:tgtEl>
                                      </p:cMediaNode>
                                    </p:audio>
                                  </p:subTnLst>
                                </p:cTn>
                              </p:par>
                            </p:childTnLst>
                          </p:cTn>
                        </p:par>
                        <p:par>
                          <p:cTn id="44" fill="hold">
                            <p:stCondLst>
                              <p:cond delay="5000"/>
                            </p:stCondLst>
                            <p:childTnLst>
                              <p:par>
                                <p:cTn id="45" presetID="11" presetClass="entr" presetSubtype="0" fill="hold" grpId="0" nodeType="afterEffect">
                                  <p:stCondLst>
                                    <p:cond delay="0"/>
                                  </p:stCondLst>
                                  <p:childTnLst>
                                    <p:set>
                                      <p:cBhvr>
                                        <p:cTn id="46"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10" name="click.wav"/>
                                        </p:tgtEl>
                                      </p:cMediaNode>
                                    </p:audio>
                                  </p:subTnLst>
                                </p:cTn>
                              </p:par>
                            </p:childTnLst>
                          </p:cTn>
                        </p:par>
                        <p:par>
                          <p:cTn id="47" fill="hold">
                            <p:stCondLst>
                              <p:cond delay="6000"/>
                            </p:stCondLst>
                            <p:childTnLst>
                              <p:par>
                                <p:cTn id="48" presetID="11" presetClass="entr" presetSubtype="0" fill="hold" grpId="0" nodeType="afterEffect">
                                  <p:stCondLst>
                                    <p:cond delay="0"/>
                                  </p:stCondLst>
                                  <p:childTnLst>
                                    <p:set>
                                      <p:cBhvr>
                                        <p:cTn id="49"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10" name="click.wav"/>
                                        </p:tgtEl>
                                      </p:cMediaNode>
                                    </p:audio>
                                  </p:subTnLst>
                                </p:cTn>
                              </p:par>
                            </p:childTnLst>
                          </p:cTn>
                        </p:par>
                        <p:par>
                          <p:cTn id="50" fill="hold">
                            <p:stCondLst>
                              <p:cond delay="7000"/>
                            </p:stCondLst>
                            <p:childTnLst>
                              <p:par>
                                <p:cTn id="51" presetID="11" presetClass="entr" presetSubtype="0" fill="hold" grpId="0" nodeType="afterEffect">
                                  <p:stCondLst>
                                    <p:cond delay="0"/>
                                  </p:stCondLst>
                                  <p:childTnLst>
                                    <p:set>
                                      <p:cBhvr>
                                        <p:cTn id="52"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10" name="click.wav"/>
                                        </p:tgtEl>
                                      </p:cMediaNode>
                                    </p:audio>
                                  </p:subTnLst>
                                </p:cTn>
                              </p:par>
                            </p:childTnLst>
                          </p:cTn>
                        </p:par>
                        <p:par>
                          <p:cTn id="53" fill="hold">
                            <p:stCondLst>
                              <p:cond delay="8000"/>
                            </p:stCondLst>
                            <p:childTnLst>
                              <p:par>
                                <p:cTn id="54" presetID="11" presetClass="entr" presetSubtype="0" fill="hold" grpId="0" nodeType="afterEffect">
                                  <p:stCondLst>
                                    <p:cond delay="0"/>
                                  </p:stCondLst>
                                  <p:childTnLst>
                                    <p:set>
                                      <p:cBhvr>
                                        <p:cTn id="55"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10" name="click.wav"/>
                                        </p:tgtEl>
                                      </p:cMediaNode>
                                    </p:audio>
                                  </p:subTnLst>
                                </p:cTn>
                              </p:par>
                            </p:childTnLst>
                          </p:cTn>
                        </p:par>
                        <p:par>
                          <p:cTn id="56" fill="hold">
                            <p:stCondLst>
                              <p:cond delay="9000"/>
                            </p:stCondLst>
                            <p:childTnLst>
                              <p:par>
                                <p:cTn id="57" presetID="11" presetClass="entr" presetSubtype="0" fill="hold" grpId="0" nodeType="afterEffect">
                                  <p:stCondLst>
                                    <p:cond delay="0"/>
                                  </p:stCondLst>
                                  <p:childTnLst>
                                    <p:set>
                                      <p:cBhvr>
                                        <p:cTn id="58"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10" name="click.wav"/>
                                        </p:tgtEl>
                                      </p:cMediaNode>
                                    </p:audio>
                                  </p:subTnLst>
                                </p:cTn>
                              </p:par>
                            </p:childTnLst>
                          </p:cTn>
                        </p:par>
                        <p:par>
                          <p:cTn id="59" fill="hold">
                            <p:stCondLst>
                              <p:cond delay="10000"/>
                            </p:stCondLst>
                            <p:childTnLst>
                              <p:par>
                                <p:cTn id="60" presetID="11" presetClass="entr" presetSubtype="0" fill="hold" grpId="0" nodeType="afterEffect">
                                  <p:stCondLst>
                                    <p:cond delay="0"/>
                                  </p:stCondLst>
                                  <p:childTnLst>
                                    <p:set>
                                      <p:cBhvr>
                                        <p:cTn id="61"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10" name="click.wav"/>
                                        </p:tgtEl>
                                      </p:cMediaNode>
                                    </p:audio>
                                  </p:subTnLst>
                                </p:cTn>
                              </p:par>
                            </p:childTnLst>
                          </p:cTn>
                        </p:par>
                      </p:childTnLst>
                    </p:cTn>
                  </p:par>
                </p:childTnLst>
              </p:cTn>
              <p:nextCondLst>
                <p:cond evt="onClick" delay="0">
                  <p:tgtEl>
                    <p:spTgt spid="25"/>
                  </p:tgtEl>
                </p:cond>
              </p:nextCondLst>
            </p:seq>
          </p:childTnLst>
        </p:cTn>
      </p:par>
    </p:tnLst>
    <p:bldLst>
      <p:bldP spid="14" grpId="0" animBg="1"/>
      <p:bldP spid="15" grpId="0" animBg="1"/>
      <p:bldP spid="16" grpId="0" animBg="1"/>
      <p:bldP spid="10"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72"/>
        <p:cNvGrpSpPr/>
        <p:nvPr/>
      </p:nvGrpSpPr>
      <p:grpSpPr>
        <a:xfrm>
          <a:off x="0" y="0"/>
          <a:ext cx="0" cy="0"/>
          <a:chOff x="0" y="0"/>
          <a:chExt cx="0" cy="0"/>
        </a:xfrm>
      </p:grpSpPr>
      <p:sp>
        <p:nvSpPr>
          <p:cNvPr id="2074" name="Google Shape;2074;p52"/>
          <p:cNvSpPr txBox="1">
            <a:spLocks noGrp="1"/>
          </p:cNvSpPr>
          <p:nvPr>
            <p:ph type="title"/>
          </p:nvPr>
        </p:nvSpPr>
        <p:spPr>
          <a:xfrm>
            <a:off x="3987381" y="1775737"/>
            <a:ext cx="4479286" cy="1741924"/>
          </a:xfrm>
          <a:prstGeom prst="cloud">
            <a:avLst/>
          </a:prstGeom>
          <a:solidFill>
            <a:schemeClr val="accent5">
              <a:lumMod val="90000"/>
            </a:schemeClr>
          </a:solidFill>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GB" sz="4000" dirty="0">
                <a:solidFill>
                  <a:srgbClr val="C00000"/>
                </a:solidFill>
                <a:latin typeface="Arial" panose="020B0604020202020204" pitchFamily="34" charset="0"/>
                <a:cs typeface="Arial" panose="020B0604020202020204" pitchFamily="34" charset="0"/>
              </a:rPr>
              <a:t>VẬN DỤNG</a:t>
            </a:r>
            <a:endParaRPr sz="4000" dirty="0">
              <a:solidFill>
                <a:srgbClr val="C00000"/>
              </a:solidFill>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9229"/>
            <a:ext cx="8843676" cy="22824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1600" b="1" i="0" dirty="0" err="1">
                <a:solidFill>
                  <a:schemeClr val="bg1"/>
                </a:solidFill>
                <a:effectLst/>
                <a:cs typeface="Arial" panose="020B0604020202020204" pitchFamily="34" charset="0"/>
              </a:rPr>
              <a:t>Bài</a:t>
            </a:r>
            <a:r>
              <a:rPr lang="en-US" sz="1600" b="1" i="0" dirty="0">
                <a:solidFill>
                  <a:schemeClr val="bg1"/>
                </a:solidFill>
                <a:effectLst/>
                <a:cs typeface="Arial" panose="020B0604020202020204" pitchFamily="34" charset="0"/>
              </a:rPr>
              <a:t> 1. </a:t>
            </a:r>
            <a:r>
              <a:rPr lang="vi-VN" sz="1600" dirty="0">
                <a:solidFill>
                  <a:schemeClr val="bg1"/>
                </a:solidFill>
              </a:rPr>
              <a:t>Sau khi tìm hiểu thông tin về Hệ mặt trời từ trang web </a:t>
            </a:r>
            <a:r>
              <a:rPr lang="vi-VN" sz="1600" i="1" dirty="0">
                <a:solidFill>
                  <a:schemeClr val="bg1"/>
                </a:solidFill>
              </a:rPr>
              <a:t>https//:solarsystem.nasa.gov</a:t>
            </a:r>
            <a:r>
              <a:rPr lang="vi-VN" sz="1600" dirty="0">
                <a:solidFill>
                  <a:schemeClr val="bg1"/>
                </a:solidFill>
              </a:rPr>
              <a:t>, bạn Ngân thu thập được những dữ liệu thống kê sau:</a:t>
            </a:r>
            <a:endParaRPr lang="vi-VN" sz="1600" dirty="0">
              <a:solidFill>
                <a:schemeClr val="bg1"/>
              </a:solidFill>
            </a:endParaRPr>
          </a:p>
          <a:p>
            <a:pPr marL="285750" indent="-285750" algn="just">
              <a:lnSpc>
                <a:spcPct val="120000"/>
              </a:lnSpc>
              <a:buFontTx/>
              <a:buChar char="-"/>
            </a:pPr>
            <a:r>
              <a:rPr lang="vi-VN" sz="1600" dirty="0">
                <a:solidFill>
                  <a:schemeClr val="bg1"/>
                </a:solidFill>
              </a:rPr>
              <a:t>Hệ Mặt Trời gồm tám hành tinh, đó là: Sao Thủy, Sao Kim, Trái Đất, Sao Hỏa, Sao Mộc, Sao Thổ, Sao Thiên Vương, Sao Hải Vương.</a:t>
            </a:r>
            <a:endParaRPr lang="en-US" sz="1600" dirty="0">
              <a:solidFill>
                <a:schemeClr val="bg1"/>
              </a:solidFill>
            </a:endParaRPr>
          </a:p>
          <a:p>
            <a:pPr marL="285750" indent="-285750" algn="just">
              <a:lnSpc>
                <a:spcPct val="120000"/>
              </a:lnSpc>
              <a:buFontTx/>
              <a:buChar char="-"/>
            </a:pPr>
            <a:r>
              <a:rPr lang="vi-VN" sz="1600" dirty="0">
                <a:solidFill>
                  <a:schemeClr val="bg1"/>
                </a:solidFill>
              </a:rPr>
              <a:t>Bán kính theo đơn vị ki-lô-mét của 8 hành tinh đó lần lượt là: 2440, 6052, 3390, 69911, 58232, 25362, 24622</a:t>
            </a:r>
            <a:endParaRPr lang="en-US" sz="1600" dirty="0">
              <a:solidFill>
                <a:schemeClr val="bg1"/>
              </a:solidFill>
            </a:endParaRPr>
          </a:p>
          <a:p>
            <a:pPr marL="285750" indent="-285750" algn="just">
              <a:lnSpc>
                <a:spcPct val="120000"/>
              </a:lnSpc>
              <a:buFontTx/>
              <a:buChar char="-"/>
            </a:pPr>
            <a:r>
              <a:rPr lang="vi-VN" sz="1600" dirty="0">
                <a:solidFill>
                  <a:schemeClr val="bg1"/>
                </a:solidFill>
              </a:rPr>
              <a:t>Trong hai loại dữ liệu thống kê thu thập được ở trên, dữ liệu thống kê nào là số liệu? Dữ liệu thống kê nào không phải là số liệu?</a:t>
            </a:r>
            <a:endParaRPr lang="vi-VN" sz="1600" dirty="0">
              <a:solidFill>
                <a:schemeClr val="bg1"/>
              </a:solidFill>
            </a:endParaRPr>
          </a:p>
        </p:txBody>
      </p:sp>
      <p:pic>
        <p:nvPicPr>
          <p:cNvPr id="4" name="Picture 3"/>
          <p:cNvPicPr>
            <a:picLocks noChangeAspect="1"/>
          </p:cNvPicPr>
          <p:nvPr/>
        </p:nvPicPr>
        <p:blipFill>
          <a:blip r:embed="rId1"/>
          <a:stretch>
            <a:fillRect/>
          </a:stretch>
        </p:blipFill>
        <p:spPr>
          <a:xfrm>
            <a:off x="2632781" y="2571750"/>
            <a:ext cx="4445353" cy="24989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9"/>
        <p:cNvGrpSpPr/>
        <p:nvPr/>
      </p:nvGrpSpPr>
      <p:grpSpPr>
        <a:xfrm>
          <a:off x="0" y="0"/>
          <a:ext cx="0" cy="0"/>
          <a:chOff x="0" y="0"/>
          <a:chExt cx="0" cy="0"/>
        </a:xfrm>
      </p:grpSpPr>
      <p:sp>
        <p:nvSpPr>
          <p:cNvPr id="2270" name="Google Shape;2270;p57"/>
          <p:cNvSpPr txBox="1">
            <a:spLocks noGrp="1"/>
          </p:cNvSpPr>
          <p:nvPr>
            <p:ph type="title"/>
          </p:nvPr>
        </p:nvSpPr>
        <p:spPr>
          <a:xfrm>
            <a:off x="1441957" y="1351627"/>
            <a:ext cx="6373500" cy="618300"/>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GB" sz="3200" dirty="0">
                <a:latin typeface="Arial" panose="020B0604020202020204" pitchFamily="34" charset="0"/>
                <a:cs typeface="Arial" panose="020B0604020202020204" pitchFamily="34" charset="0"/>
              </a:rPr>
              <a:t>HẸN GẶP LẠI CÁC EM </a:t>
            </a:r>
            <a:br>
              <a:rPr lang="en-GB" sz="3200" dirty="0">
                <a:latin typeface="Arial" panose="020B0604020202020204" pitchFamily="34" charset="0"/>
                <a:cs typeface="Arial" panose="020B0604020202020204" pitchFamily="34" charset="0"/>
              </a:rPr>
            </a:br>
            <a:r>
              <a:rPr lang="en-GB" sz="3200" dirty="0">
                <a:latin typeface="Arial" panose="020B0604020202020204" pitchFamily="34" charset="0"/>
                <a:cs typeface="Arial" panose="020B0604020202020204" pitchFamily="34" charset="0"/>
              </a:rPr>
              <a:t>Ở TIẾT HỌC SAU!</a:t>
            </a:r>
            <a:endParaRPr sz="32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Requires="p14">
        <p15:prstTrans prst="airplan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95"/>
        <p:cNvGrpSpPr/>
        <p:nvPr/>
      </p:nvGrpSpPr>
      <p:grpSpPr>
        <a:xfrm>
          <a:off x="0" y="0"/>
          <a:ext cx="0" cy="0"/>
          <a:chOff x="0" y="0"/>
          <a:chExt cx="0" cy="0"/>
        </a:xfrm>
      </p:grpSpPr>
      <p:sp>
        <p:nvSpPr>
          <p:cNvPr id="1696" name="Google Shape;1696;p42"/>
          <p:cNvSpPr txBox="1">
            <a:spLocks noGrp="1"/>
          </p:cNvSpPr>
          <p:nvPr>
            <p:ph type="title"/>
          </p:nvPr>
        </p:nvSpPr>
        <p:spPr>
          <a:xfrm>
            <a:off x="989516" y="718094"/>
            <a:ext cx="6984908" cy="3210704"/>
          </a:xfrm>
          <a:prstGeom prst="rect">
            <a:avLst/>
          </a:prstGeom>
        </p:spPr>
        <p:txBody>
          <a:bodyPr spcFirstLastPara="1" wrap="square" lIns="0" tIns="0" rIns="0" bIns="0" anchor="t" anchorCtr="0">
            <a:noAutofit/>
          </a:bodyPr>
          <a:lstStyle/>
          <a:p>
            <a:pPr marL="0" marR="0" algn="ctr">
              <a:lnSpc>
                <a:spcPct val="150000"/>
              </a:lnSpc>
              <a:spcBef>
                <a:spcPts val="600"/>
              </a:spcBef>
              <a:spcAft>
                <a:spcPts val="0"/>
              </a:spcAft>
            </a:pPr>
            <a: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t>BÀI 1: </a:t>
            </a:r>
            <a:b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br>
            <a: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t>THU THẬP, PHÂN LOẠI VÀ BIỂU DIỄN DỮ LIỆU </a:t>
            </a:r>
            <a:b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br>
            <a: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t>(3 TIẾT)</a:t>
            </a:r>
            <a:endParaRPr lang="en-US" sz="3600" b="1" kern="0" cap="all" dirty="0">
              <a:solidFill>
                <a:srgbClr val="000000"/>
              </a:solidFill>
              <a:effectLst/>
              <a:latin typeface="+mn-lt"/>
              <a:ea typeface="Times New Roman" panose="02020603050405020304" pitchFamily="18" charset="0"/>
              <a:cs typeface="Times New Roman" panose="02020603050405020304" pitchFamily="18" charset="0"/>
            </a:endParaRPr>
          </a:p>
        </p:txBody>
      </p:sp>
      <p:grpSp>
        <p:nvGrpSpPr>
          <p:cNvPr id="1698" name="Google Shape;1698;p42"/>
          <p:cNvGrpSpPr/>
          <p:nvPr/>
        </p:nvGrpSpPr>
        <p:grpSpPr>
          <a:xfrm flipH="1">
            <a:off x="2497640" y="987175"/>
            <a:ext cx="545897" cy="513332"/>
            <a:chOff x="3187875" y="1320975"/>
            <a:chExt cx="545897" cy="513332"/>
          </a:xfrm>
        </p:grpSpPr>
        <p:sp>
          <p:nvSpPr>
            <p:cNvPr id="1699" name="Google Shape;1699;p42"/>
            <p:cNvSpPr/>
            <p:nvPr/>
          </p:nvSpPr>
          <p:spPr>
            <a:xfrm>
              <a:off x="3202421" y="1354900"/>
              <a:ext cx="485554" cy="448532"/>
            </a:xfrm>
            <a:custGeom>
              <a:avLst/>
              <a:gdLst/>
              <a:ahLst/>
              <a:cxnLst/>
              <a:rect l="l" t="t" r="r" b="b"/>
              <a:pathLst>
                <a:path w="10348" h="9559" extrusionOk="0">
                  <a:moveTo>
                    <a:pt x="5227" y="0"/>
                  </a:moveTo>
                  <a:cubicBezTo>
                    <a:pt x="4871" y="0"/>
                    <a:pt x="4515" y="44"/>
                    <a:pt x="4156" y="141"/>
                  </a:cubicBezTo>
                  <a:cubicBezTo>
                    <a:pt x="4120" y="141"/>
                    <a:pt x="4108" y="153"/>
                    <a:pt x="4096" y="153"/>
                  </a:cubicBezTo>
                  <a:cubicBezTo>
                    <a:pt x="3822" y="236"/>
                    <a:pt x="3703" y="415"/>
                    <a:pt x="3680" y="712"/>
                  </a:cubicBezTo>
                  <a:cubicBezTo>
                    <a:pt x="3608" y="1367"/>
                    <a:pt x="3632" y="2046"/>
                    <a:pt x="3620" y="2701"/>
                  </a:cubicBezTo>
                  <a:cubicBezTo>
                    <a:pt x="3608" y="2915"/>
                    <a:pt x="3644" y="3153"/>
                    <a:pt x="3572" y="3391"/>
                  </a:cubicBezTo>
                  <a:cubicBezTo>
                    <a:pt x="3203" y="3439"/>
                    <a:pt x="2846" y="3474"/>
                    <a:pt x="2501" y="3510"/>
                  </a:cubicBezTo>
                  <a:cubicBezTo>
                    <a:pt x="1894" y="3593"/>
                    <a:pt x="1298" y="3677"/>
                    <a:pt x="715" y="3867"/>
                  </a:cubicBezTo>
                  <a:cubicBezTo>
                    <a:pt x="274" y="4022"/>
                    <a:pt x="60" y="4308"/>
                    <a:pt x="36" y="4784"/>
                  </a:cubicBezTo>
                  <a:cubicBezTo>
                    <a:pt x="1" y="5201"/>
                    <a:pt x="72" y="5594"/>
                    <a:pt x="167" y="5987"/>
                  </a:cubicBezTo>
                  <a:cubicBezTo>
                    <a:pt x="251" y="6296"/>
                    <a:pt x="370" y="6403"/>
                    <a:pt x="703" y="6415"/>
                  </a:cubicBezTo>
                  <a:cubicBezTo>
                    <a:pt x="814" y="6425"/>
                    <a:pt x="927" y="6429"/>
                    <a:pt x="1039" y="6429"/>
                  </a:cubicBezTo>
                  <a:cubicBezTo>
                    <a:pt x="1335" y="6429"/>
                    <a:pt x="1633" y="6399"/>
                    <a:pt x="1917" y="6356"/>
                  </a:cubicBezTo>
                  <a:cubicBezTo>
                    <a:pt x="2310" y="6308"/>
                    <a:pt x="2715" y="6237"/>
                    <a:pt x="3096" y="6177"/>
                  </a:cubicBezTo>
                  <a:cubicBezTo>
                    <a:pt x="3158" y="6166"/>
                    <a:pt x="3207" y="6161"/>
                    <a:pt x="3248" y="6161"/>
                  </a:cubicBezTo>
                  <a:cubicBezTo>
                    <a:pt x="3389" y="6161"/>
                    <a:pt x="3427" y="6231"/>
                    <a:pt x="3501" y="6415"/>
                  </a:cubicBezTo>
                  <a:cubicBezTo>
                    <a:pt x="3513" y="6463"/>
                    <a:pt x="3525" y="6510"/>
                    <a:pt x="3525" y="6546"/>
                  </a:cubicBezTo>
                  <a:cubicBezTo>
                    <a:pt x="3572" y="6891"/>
                    <a:pt x="3608" y="7237"/>
                    <a:pt x="3608" y="7582"/>
                  </a:cubicBezTo>
                  <a:cubicBezTo>
                    <a:pt x="3584" y="8094"/>
                    <a:pt x="3608" y="8606"/>
                    <a:pt x="3680" y="9106"/>
                  </a:cubicBezTo>
                  <a:cubicBezTo>
                    <a:pt x="3680" y="9142"/>
                    <a:pt x="3691" y="9166"/>
                    <a:pt x="3691" y="9201"/>
                  </a:cubicBezTo>
                  <a:cubicBezTo>
                    <a:pt x="3739" y="9404"/>
                    <a:pt x="3811" y="9463"/>
                    <a:pt x="4049" y="9499"/>
                  </a:cubicBezTo>
                  <a:cubicBezTo>
                    <a:pt x="4377" y="9538"/>
                    <a:pt x="4703" y="9559"/>
                    <a:pt x="5030" y="9559"/>
                  </a:cubicBezTo>
                  <a:cubicBezTo>
                    <a:pt x="5307" y="9559"/>
                    <a:pt x="5586" y="9544"/>
                    <a:pt x="5870" y="9511"/>
                  </a:cubicBezTo>
                  <a:cubicBezTo>
                    <a:pt x="6323" y="9451"/>
                    <a:pt x="6478" y="9285"/>
                    <a:pt x="6549" y="8832"/>
                  </a:cubicBezTo>
                  <a:cubicBezTo>
                    <a:pt x="6585" y="8618"/>
                    <a:pt x="6561" y="8392"/>
                    <a:pt x="6561" y="8189"/>
                  </a:cubicBezTo>
                  <a:cubicBezTo>
                    <a:pt x="6549" y="7737"/>
                    <a:pt x="6537" y="7284"/>
                    <a:pt x="6537" y="6820"/>
                  </a:cubicBezTo>
                  <a:cubicBezTo>
                    <a:pt x="6537" y="6475"/>
                    <a:pt x="6597" y="6403"/>
                    <a:pt x="6942" y="6356"/>
                  </a:cubicBezTo>
                  <a:cubicBezTo>
                    <a:pt x="7751" y="6249"/>
                    <a:pt x="8573" y="6165"/>
                    <a:pt x="9395" y="6058"/>
                  </a:cubicBezTo>
                  <a:cubicBezTo>
                    <a:pt x="10073" y="5987"/>
                    <a:pt x="10109" y="5999"/>
                    <a:pt x="10276" y="5225"/>
                  </a:cubicBezTo>
                  <a:lnTo>
                    <a:pt x="10276" y="5165"/>
                  </a:lnTo>
                  <a:cubicBezTo>
                    <a:pt x="10347" y="4677"/>
                    <a:pt x="10288" y="4189"/>
                    <a:pt x="10228" y="3689"/>
                  </a:cubicBezTo>
                  <a:cubicBezTo>
                    <a:pt x="10192" y="3427"/>
                    <a:pt x="10133" y="3379"/>
                    <a:pt x="9918" y="3343"/>
                  </a:cubicBezTo>
                  <a:cubicBezTo>
                    <a:pt x="9526" y="3289"/>
                    <a:pt x="9136" y="3266"/>
                    <a:pt x="8747" y="3266"/>
                  </a:cubicBezTo>
                  <a:cubicBezTo>
                    <a:pt x="8191" y="3266"/>
                    <a:pt x="7638" y="3314"/>
                    <a:pt x="7085" y="3391"/>
                  </a:cubicBezTo>
                  <a:cubicBezTo>
                    <a:pt x="7003" y="3399"/>
                    <a:pt x="6915" y="3413"/>
                    <a:pt x="6817" y="3413"/>
                  </a:cubicBezTo>
                  <a:cubicBezTo>
                    <a:pt x="6774" y="3413"/>
                    <a:pt x="6728" y="3410"/>
                    <a:pt x="6680" y="3403"/>
                  </a:cubicBezTo>
                  <a:cubicBezTo>
                    <a:pt x="6597" y="3093"/>
                    <a:pt x="6585" y="2772"/>
                    <a:pt x="6585" y="2439"/>
                  </a:cubicBezTo>
                  <a:cubicBezTo>
                    <a:pt x="6597" y="1879"/>
                    <a:pt x="6597" y="1307"/>
                    <a:pt x="6585" y="748"/>
                  </a:cubicBezTo>
                  <a:cubicBezTo>
                    <a:pt x="6561" y="355"/>
                    <a:pt x="6442" y="153"/>
                    <a:pt x="6144" y="93"/>
                  </a:cubicBezTo>
                  <a:cubicBezTo>
                    <a:pt x="5837" y="33"/>
                    <a:pt x="5532" y="0"/>
                    <a:pt x="5227"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0" name="Google Shape;1700;p42"/>
            <p:cNvSpPr/>
            <p:nvPr/>
          </p:nvSpPr>
          <p:spPr>
            <a:xfrm>
              <a:off x="3187875" y="1341902"/>
              <a:ext cx="531913" cy="492405"/>
            </a:xfrm>
            <a:custGeom>
              <a:avLst/>
              <a:gdLst/>
              <a:ahLst/>
              <a:cxnLst/>
              <a:rect l="l" t="t" r="r" b="b"/>
              <a:pathLst>
                <a:path w="11336" h="10494" extrusionOk="0">
                  <a:moveTo>
                    <a:pt x="5537" y="277"/>
                  </a:moveTo>
                  <a:cubicBezTo>
                    <a:pt x="5842" y="277"/>
                    <a:pt x="6147" y="310"/>
                    <a:pt x="6454" y="370"/>
                  </a:cubicBezTo>
                  <a:cubicBezTo>
                    <a:pt x="6752" y="430"/>
                    <a:pt x="6871" y="632"/>
                    <a:pt x="6895" y="1025"/>
                  </a:cubicBezTo>
                  <a:cubicBezTo>
                    <a:pt x="6907" y="1584"/>
                    <a:pt x="6907" y="2156"/>
                    <a:pt x="6895" y="2716"/>
                  </a:cubicBezTo>
                  <a:cubicBezTo>
                    <a:pt x="6895" y="3049"/>
                    <a:pt x="6907" y="3370"/>
                    <a:pt x="6990" y="3680"/>
                  </a:cubicBezTo>
                  <a:cubicBezTo>
                    <a:pt x="7038" y="3687"/>
                    <a:pt x="7084" y="3690"/>
                    <a:pt x="7127" y="3690"/>
                  </a:cubicBezTo>
                  <a:cubicBezTo>
                    <a:pt x="7225" y="3690"/>
                    <a:pt x="7313" y="3676"/>
                    <a:pt x="7395" y="3668"/>
                  </a:cubicBezTo>
                  <a:cubicBezTo>
                    <a:pt x="7948" y="3591"/>
                    <a:pt x="8501" y="3543"/>
                    <a:pt x="9054" y="3543"/>
                  </a:cubicBezTo>
                  <a:cubicBezTo>
                    <a:pt x="9442" y="3543"/>
                    <a:pt x="9829" y="3566"/>
                    <a:pt x="10217" y="3620"/>
                  </a:cubicBezTo>
                  <a:cubicBezTo>
                    <a:pt x="10490" y="3656"/>
                    <a:pt x="10538" y="3704"/>
                    <a:pt x="10562" y="3966"/>
                  </a:cubicBezTo>
                  <a:cubicBezTo>
                    <a:pt x="10598" y="4466"/>
                    <a:pt x="10645" y="4954"/>
                    <a:pt x="10586" y="5442"/>
                  </a:cubicBezTo>
                  <a:lnTo>
                    <a:pt x="10586" y="5502"/>
                  </a:lnTo>
                  <a:cubicBezTo>
                    <a:pt x="10419" y="6276"/>
                    <a:pt x="10383" y="6264"/>
                    <a:pt x="9705" y="6335"/>
                  </a:cubicBezTo>
                  <a:cubicBezTo>
                    <a:pt x="8883" y="6442"/>
                    <a:pt x="8061" y="6526"/>
                    <a:pt x="7252" y="6633"/>
                  </a:cubicBezTo>
                  <a:cubicBezTo>
                    <a:pt x="6907" y="6680"/>
                    <a:pt x="6847" y="6752"/>
                    <a:pt x="6847" y="7097"/>
                  </a:cubicBezTo>
                  <a:cubicBezTo>
                    <a:pt x="6847" y="7561"/>
                    <a:pt x="6859" y="8014"/>
                    <a:pt x="6871" y="8466"/>
                  </a:cubicBezTo>
                  <a:cubicBezTo>
                    <a:pt x="6871" y="8669"/>
                    <a:pt x="6895" y="8895"/>
                    <a:pt x="6859" y="9109"/>
                  </a:cubicBezTo>
                  <a:cubicBezTo>
                    <a:pt x="6788" y="9562"/>
                    <a:pt x="6633" y="9728"/>
                    <a:pt x="6168" y="9788"/>
                  </a:cubicBezTo>
                  <a:cubicBezTo>
                    <a:pt x="5890" y="9821"/>
                    <a:pt x="5614" y="9836"/>
                    <a:pt x="5338" y="9836"/>
                  </a:cubicBezTo>
                  <a:cubicBezTo>
                    <a:pt x="5013" y="9836"/>
                    <a:pt x="4687" y="9815"/>
                    <a:pt x="4359" y="9776"/>
                  </a:cubicBezTo>
                  <a:cubicBezTo>
                    <a:pt x="4121" y="9740"/>
                    <a:pt x="4049" y="9681"/>
                    <a:pt x="4001" y="9478"/>
                  </a:cubicBezTo>
                  <a:cubicBezTo>
                    <a:pt x="4001" y="9443"/>
                    <a:pt x="3990" y="9419"/>
                    <a:pt x="3990" y="9383"/>
                  </a:cubicBezTo>
                  <a:cubicBezTo>
                    <a:pt x="3918" y="8883"/>
                    <a:pt x="3894" y="8371"/>
                    <a:pt x="3918" y="7859"/>
                  </a:cubicBezTo>
                  <a:cubicBezTo>
                    <a:pt x="3918" y="7514"/>
                    <a:pt x="3882" y="7168"/>
                    <a:pt x="3835" y="6823"/>
                  </a:cubicBezTo>
                  <a:cubicBezTo>
                    <a:pt x="3835" y="6787"/>
                    <a:pt x="3823" y="6740"/>
                    <a:pt x="3811" y="6692"/>
                  </a:cubicBezTo>
                  <a:cubicBezTo>
                    <a:pt x="3737" y="6508"/>
                    <a:pt x="3699" y="6438"/>
                    <a:pt x="3558" y="6438"/>
                  </a:cubicBezTo>
                  <a:cubicBezTo>
                    <a:pt x="3517" y="6438"/>
                    <a:pt x="3468" y="6443"/>
                    <a:pt x="3406" y="6454"/>
                  </a:cubicBezTo>
                  <a:cubicBezTo>
                    <a:pt x="3025" y="6514"/>
                    <a:pt x="2620" y="6585"/>
                    <a:pt x="2227" y="6633"/>
                  </a:cubicBezTo>
                  <a:cubicBezTo>
                    <a:pt x="1943" y="6676"/>
                    <a:pt x="1645" y="6706"/>
                    <a:pt x="1349" y="6706"/>
                  </a:cubicBezTo>
                  <a:cubicBezTo>
                    <a:pt x="1237" y="6706"/>
                    <a:pt x="1124" y="6702"/>
                    <a:pt x="1013" y="6692"/>
                  </a:cubicBezTo>
                  <a:cubicBezTo>
                    <a:pt x="680" y="6680"/>
                    <a:pt x="561" y="6573"/>
                    <a:pt x="477" y="6264"/>
                  </a:cubicBezTo>
                  <a:cubicBezTo>
                    <a:pt x="382" y="5871"/>
                    <a:pt x="311" y="5478"/>
                    <a:pt x="346" y="5061"/>
                  </a:cubicBezTo>
                  <a:cubicBezTo>
                    <a:pt x="370" y="4585"/>
                    <a:pt x="584" y="4299"/>
                    <a:pt x="1025" y="4144"/>
                  </a:cubicBezTo>
                  <a:cubicBezTo>
                    <a:pt x="1608" y="3954"/>
                    <a:pt x="2204" y="3870"/>
                    <a:pt x="2811" y="3787"/>
                  </a:cubicBezTo>
                  <a:cubicBezTo>
                    <a:pt x="3156" y="3751"/>
                    <a:pt x="3513" y="3716"/>
                    <a:pt x="3882" y="3668"/>
                  </a:cubicBezTo>
                  <a:cubicBezTo>
                    <a:pt x="3954" y="3430"/>
                    <a:pt x="3918" y="3192"/>
                    <a:pt x="3930" y="2978"/>
                  </a:cubicBezTo>
                  <a:cubicBezTo>
                    <a:pt x="3942" y="2323"/>
                    <a:pt x="3918" y="1644"/>
                    <a:pt x="3990" y="989"/>
                  </a:cubicBezTo>
                  <a:cubicBezTo>
                    <a:pt x="4013" y="692"/>
                    <a:pt x="4132" y="513"/>
                    <a:pt x="4406" y="430"/>
                  </a:cubicBezTo>
                  <a:cubicBezTo>
                    <a:pt x="4418" y="430"/>
                    <a:pt x="4430" y="418"/>
                    <a:pt x="4466" y="418"/>
                  </a:cubicBezTo>
                  <a:cubicBezTo>
                    <a:pt x="4825" y="321"/>
                    <a:pt x="5181" y="277"/>
                    <a:pt x="5537" y="277"/>
                  </a:cubicBezTo>
                  <a:close/>
                  <a:moveTo>
                    <a:pt x="5591" y="1"/>
                  </a:moveTo>
                  <a:cubicBezTo>
                    <a:pt x="5168" y="1"/>
                    <a:pt x="4746" y="74"/>
                    <a:pt x="4335" y="215"/>
                  </a:cubicBezTo>
                  <a:cubicBezTo>
                    <a:pt x="4311" y="215"/>
                    <a:pt x="4299" y="239"/>
                    <a:pt x="4287" y="239"/>
                  </a:cubicBezTo>
                  <a:cubicBezTo>
                    <a:pt x="3990" y="334"/>
                    <a:pt x="3811" y="572"/>
                    <a:pt x="3751" y="882"/>
                  </a:cubicBezTo>
                  <a:cubicBezTo>
                    <a:pt x="3632" y="1442"/>
                    <a:pt x="3644" y="1989"/>
                    <a:pt x="3656" y="2537"/>
                  </a:cubicBezTo>
                  <a:cubicBezTo>
                    <a:pt x="3656" y="2835"/>
                    <a:pt x="3692" y="3132"/>
                    <a:pt x="3704" y="3418"/>
                  </a:cubicBezTo>
                  <a:cubicBezTo>
                    <a:pt x="3668" y="3442"/>
                    <a:pt x="3632" y="3448"/>
                    <a:pt x="3598" y="3448"/>
                  </a:cubicBezTo>
                  <a:cubicBezTo>
                    <a:pt x="3564" y="3448"/>
                    <a:pt x="3531" y="3442"/>
                    <a:pt x="3501" y="3442"/>
                  </a:cubicBezTo>
                  <a:cubicBezTo>
                    <a:pt x="2549" y="3478"/>
                    <a:pt x="1620" y="3620"/>
                    <a:pt x="739" y="3966"/>
                  </a:cubicBezTo>
                  <a:cubicBezTo>
                    <a:pt x="382" y="4097"/>
                    <a:pt x="168" y="4382"/>
                    <a:pt x="84" y="4752"/>
                  </a:cubicBezTo>
                  <a:cubicBezTo>
                    <a:pt x="1" y="5204"/>
                    <a:pt x="1" y="5644"/>
                    <a:pt x="84" y="6085"/>
                  </a:cubicBezTo>
                  <a:cubicBezTo>
                    <a:pt x="227" y="6799"/>
                    <a:pt x="549" y="7133"/>
                    <a:pt x="1275" y="7252"/>
                  </a:cubicBezTo>
                  <a:cubicBezTo>
                    <a:pt x="1502" y="7288"/>
                    <a:pt x="1730" y="7304"/>
                    <a:pt x="1957" y="7304"/>
                  </a:cubicBezTo>
                  <a:cubicBezTo>
                    <a:pt x="2027" y="7304"/>
                    <a:pt x="2098" y="7302"/>
                    <a:pt x="2168" y="7299"/>
                  </a:cubicBezTo>
                  <a:cubicBezTo>
                    <a:pt x="2632" y="7276"/>
                    <a:pt x="3108" y="7216"/>
                    <a:pt x="3585" y="7121"/>
                  </a:cubicBezTo>
                  <a:cubicBezTo>
                    <a:pt x="3620" y="7490"/>
                    <a:pt x="3644" y="7847"/>
                    <a:pt x="3644" y="8192"/>
                  </a:cubicBezTo>
                  <a:cubicBezTo>
                    <a:pt x="3644" y="8645"/>
                    <a:pt x="3680" y="9073"/>
                    <a:pt x="3763" y="9502"/>
                  </a:cubicBezTo>
                  <a:cubicBezTo>
                    <a:pt x="3775" y="9609"/>
                    <a:pt x="3811" y="9716"/>
                    <a:pt x="3835" y="9812"/>
                  </a:cubicBezTo>
                  <a:cubicBezTo>
                    <a:pt x="3930" y="10169"/>
                    <a:pt x="4132" y="10383"/>
                    <a:pt x="4490" y="10443"/>
                  </a:cubicBezTo>
                  <a:cubicBezTo>
                    <a:pt x="4702" y="10478"/>
                    <a:pt x="4911" y="10494"/>
                    <a:pt x="5117" y="10494"/>
                  </a:cubicBezTo>
                  <a:cubicBezTo>
                    <a:pt x="5687" y="10494"/>
                    <a:pt x="6237" y="10370"/>
                    <a:pt x="6788" y="10169"/>
                  </a:cubicBezTo>
                  <a:cubicBezTo>
                    <a:pt x="6978" y="10097"/>
                    <a:pt x="7097" y="9955"/>
                    <a:pt x="7204" y="9776"/>
                  </a:cubicBezTo>
                  <a:cubicBezTo>
                    <a:pt x="7454" y="9276"/>
                    <a:pt x="7490" y="8764"/>
                    <a:pt x="7466" y="8228"/>
                  </a:cubicBezTo>
                  <a:cubicBezTo>
                    <a:pt x="7454" y="7907"/>
                    <a:pt x="7466" y="7585"/>
                    <a:pt x="7466" y="7252"/>
                  </a:cubicBezTo>
                  <a:cubicBezTo>
                    <a:pt x="7883" y="7252"/>
                    <a:pt x="8335" y="7228"/>
                    <a:pt x="8764" y="7192"/>
                  </a:cubicBezTo>
                  <a:cubicBezTo>
                    <a:pt x="9252" y="7168"/>
                    <a:pt x="9764" y="7157"/>
                    <a:pt x="10252" y="7049"/>
                  </a:cubicBezTo>
                  <a:cubicBezTo>
                    <a:pt x="10895" y="6895"/>
                    <a:pt x="11205" y="6597"/>
                    <a:pt x="11300" y="5990"/>
                  </a:cubicBezTo>
                  <a:cubicBezTo>
                    <a:pt x="11336" y="5383"/>
                    <a:pt x="11252" y="4740"/>
                    <a:pt x="11098" y="4121"/>
                  </a:cubicBezTo>
                  <a:cubicBezTo>
                    <a:pt x="10979" y="3632"/>
                    <a:pt x="10657" y="3347"/>
                    <a:pt x="10145" y="3251"/>
                  </a:cubicBezTo>
                  <a:cubicBezTo>
                    <a:pt x="9782" y="3204"/>
                    <a:pt x="9422" y="3183"/>
                    <a:pt x="9062" y="3183"/>
                  </a:cubicBezTo>
                  <a:cubicBezTo>
                    <a:pt x="8701" y="3183"/>
                    <a:pt x="8341" y="3204"/>
                    <a:pt x="7978" y="3239"/>
                  </a:cubicBezTo>
                  <a:cubicBezTo>
                    <a:pt x="7839" y="3249"/>
                    <a:pt x="7699" y="3293"/>
                    <a:pt x="7553" y="3293"/>
                  </a:cubicBezTo>
                  <a:cubicBezTo>
                    <a:pt x="7524" y="3293"/>
                    <a:pt x="7495" y="3291"/>
                    <a:pt x="7466" y="3287"/>
                  </a:cubicBezTo>
                  <a:cubicBezTo>
                    <a:pt x="7466" y="3168"/>
                    <a:pt x="7466" y="3049"/>
                    <a:pt x="7490" y="2942"/>
                  </a:cubicBezTo>
                  <a:cubicBezTo>
                    <a:pt x="7561" y="2370"/>
                    <a:pt x="7550" y="1811"/>
                    <a:pt x="7454" y="1263"/>
                  </a:cubicBezTo>
                  <a:cubicBezTo>
                    <a:pt x="7371" y="727"/>
                    <a:pt x="7109" y="275"/>
                    <a:pt x="6561" y="132"/>
                  </a:cubicBezTo>
                  <a:cubicBezTo>
                    <a:pt x="6241" y="44"/>
                    <a:pt x="5915" y="1"/>
                    <a:pt x="5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1" name="Google Shape;1701;p42"/>
            <p:cNvSpPr/>
            <p:nvPr/>
          </p:nvSpPr>
          <p:spPr>
            <a:xfrm>
              <a:off x="3384529" y="1382725"/>
              <a:ext cx="25197" cy="97223"/>
            </a:xfrm>
            <a:custGeom>
              <a:avLst/>
              <a:gdLst/>
              <a:ahLst/>
              <a:cxnLst/>
              <a:rect l="l" t="t" r="r" b="b"/>
              <a:pathLst>
                <a:path w="537" h="2072" extrusionOk="0">
                  <a:moveTo>
                    <a:pt x="239" y="0"/>
                  </a:moveTo>
                  <a:cubicBezTo>
                    <a:pt x="120" y="0"/>
                    <a:pt x="37" y="143"/>
                    <a:pt x="25" y="322"/>
                  </a:cubicBezTo>
                  <a:cubicBezTo>
                    <a:pt x="1" y="584"/>
                    <a:pt x="37" y="857"/>
                    <a:pt x="60" y="1119"/>
                  </a:cubicBezTo>
                  <a:cubicBezTo>
                    <a:pt x="108" y="1429"/>
                    <a:pt x="144" y="1762"/>
                    <a:pt x="263" y="2072"/>
                  </a:cubicBezTo>
                  <a:cubicBezTo>
                    <a:pt x="322" y="2060"/>
                    <a:pt x="346" y="2024"/>
                    <a:pt x="346" y="2000"/>
                  </a:cubicBezTo>
                  <a:cubicBezTo>
                    <a:pt x="477" y="1429"/>
                    <a:pt x="537" y="869"/>
                    <a:pt x="489" y="298"/>
                  </a:cubicBezTo>
                  <a:cubicBezTo>
                    <a:pt x="477" y="107"/>
                    <a:pt x="370" y="0"/>
                    <a:pt x="239"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2" name="Google Shape;1702;p42"/>
            <p:cNvSpPr/>
            <p:nvPr/>
          </p:nvSpPr>
          <p:spPr>
            <a:xfrm>
              <a:off x="3574521" y="1525322"/>
              <a:ext cx="75451" cy="23790"/>
            </a:xfrm>
            <a:custGeom>
              <a:avLst/>
              <a:gdLst/>
              <a:ahLst/>
              <a:cxnLst/>
              <a:rect l="l" t="t" r="r" b="b"/>
              <a:pathLst>
                <a:path w="1608" h="507" extrusionOk="0">
                  <a:moveTo>
                    <a:pt x="736" y="0"/>
                  </a:moveTo>
                  <a:cubicBezTo>
                    <a:pt x="562" y="0"/>
                    <a:pt x="387" y="19"/>
                    <a:pt x="214" y="57"/>
                  </a:cubicBezTo>
                  <a:cubicBezTo>
                    <a:pt x="95" y="92"/>
                    <a:pt x="0" y="164"/>
                    <a:pt x="12" y="295"/>
                  </a:cubicBezTo>
                  <a:cubicBezTo>
                    <a:pt x="36" y="438"/>
                    <a:pt x="143" y="473"/>
                    <a:pt x="262" y="497"/>
                  </a:cubicBezTo>
                  <a:cubicBezTo>
                    <a:pt x="312" y="504"/>
                    <a:pt x="362" y="507"/>
                    <a:pt x="412" y="507"/>
                  </a:cubicBezTo>
                  <a:cubicBezTo>
                    <a:pt x="540" y="507"/>
                    <a:pt x="669" y="487"/>
                    <a:pt x="798" y="462"/>
                  </a:cubicBezTo>
                  <a:cubicBezTo>
                    <a:pt x="1072" y="414"/>
                    <a:pt x="1357" y="378"/>
                    <a:pt x="1607" y="223"/>
                  </a:cubicBezTo>
                  <a:cubicBezTo>
                    <a:pt x="1596" y="164"/>
                    <a:pt x="1572" y="152"/>
                    <a:pt x="1536" y="140"/>
                  </a:cubicBezTo>
                  <a:cubicBezTo>
                    <a:pt x="1275" y="46"/>
                    <a:pt x="1006" y="0"/>
                    <a:pt x="736"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3" name="Google Shape;1703;p42"/>
            <p:cNvSpPr/>
            <p:nvPr/>
          </p:nvSpPr>
          <p:spPr>
            <a:xfrm>
              <a:off x="3226446" y="1548502"/>
              <a:ext cx="60389" cy="30218"/>
            </a:xfrm>
            <a:custGeom>
              <a:avLst/>
              <a:gdLst/>
              <a:ahLst/>
              <a:cxnLst/>
              <a:rect l="l" t="t" r="r" b="b"/>
              <a:pathLst>
                <a:path w="1287" h="644" extrusionOk="0">
                  <a:moveTo>
                    <a:pt x="751" y="1"/>
                  </a:moveTo>
                  <a:cubicBezTo>
                    <a:pt x="515" y="1"/>
                    <a:pt x="272" y="55"/>
                    <a:pt x="143" y="158"/>
                  </a:cubicBezTo>
                  <a:cubicBezTo>
                    <a:pt x="24" y="253"/>
                    <a:pt x="0" y="432"/>
                    <a:pt x="84" y="539"/>
                  </a:cubicBezTo>
                  <a:cubicBezTo>
                    <a:pt x="145" y="616"/>
                    <a:pt x="222" y="643"/>
                    <a:pt x="304" y="643"/>
                  </a:cubicBezTo>
                  <a:cubicBezTo>
                    <a:pt x="348" y="643"/>
                    <a:pt x="395" y="635"/>
                    <a:pt x="441" y="622"/>
                  </a:cubicBezTo>
                  <a:cubicBezTo>
                    <a:pt x="691" y="551"/>
                    <a:pt x="929" y="456"/>
                    <a:pt x="1155" y="313"/>
                  </a:cubicBezTo>
                  <a:cubicBezTo>
                    <a:pt x="1215" y="265"/>
                    <a:pt x="1274" y="241"/>
                    <a:pt x="1286" y="146"/>
                  </a:cubicBezTo>
                  <a:cubicBezTo>
                    <a:pt x="1286" y="137"/>
                    <a:pt x="1279" y="114"/>
                    <a:pt x="1271" y="114"/>
                  </a:cubicBezTo>
                  <a:cubicBezTo>
                    <a:pt x="1268" y="114"/>
                    <a:pt x="1265" y="117"/>
                    <a:pt x="1263" y="122"/>
                  </a:cubicBezTo>
                  <a:cubicBezTo>
                    <a:pt x="1148" y="40"/>
                    <a:pt x="952" y="1"/>
                    <a:pt x="751"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4" name="Google Shape;1704;p42"/>
            <p:cNvSpPr/>
            <p:nvPr/>
          </p:nvSpPr>
          <p:spPr>
            <a:xfrm>
              <a:off x="3216404" y="1333644"/>
              <a:ext cx="485507" cy="449095"/>
            </a:xfrm>
            <a:custGeom>
              <a:avLst/>
              <a:gdLst/>
              <a:ahLst/>
              <a:cxnLst/>
              <a:rect l="l" t="t" r="r" b="b"/>
              <a:pathLst>
                <a:path w="10347" h="9571" extrusionOk="0">
                  <a:moveTo>
                    <a:pt x="5226" y="1"/>
                  </a:moveTo>
                  <a:cubicBezTo>
                    <a:pt x="4870" y="1"/>
                    <a:pt x="4515" y="45"/>
                    <a:pt x="4155" y="141"/>
                  </a:cubicBezTo>
                  <a:cubicBezTo>
                    <a:pt x="4120" y="141"/>
                    <a:pt x="4108" y="153"/>
                    <a:pt x="4096" y="153"/>
                  </a:cubicBezTo>
                  <a:cubicBezTo>
                    <a:pt x="3822" y="248"/>
                    <a:pt x="3703" y="427"/>
                    <a:pt x="3679" y="725"/>
                  </a:cubicBezTo>
                  <a:cubicBezTo>
                    <a:pt x="3608" y="1379"/>
                    <a:pt x="3632" y="2046"/>
                    <a:pt x="3620" y="2701"/>
                  </a:cubicBezTo>
                  <a:cubicBezTo>
                    <a:pt x="3608" y="2927"/>
                    <a:pt x="3643" y="3165"/>
                    <a:pt x="3572" y="3404"/>
                  </a:cubicBezTo>
                  <a:cubicBezTo>
                    <a:pt x="3203" y="3451"/>
                    <a:pt x="2846" y="3475"/>
                    <a:pt x="2500" y="3523"/>
                  </a:cubicBezTo>
                  <a:cubicBezTo>
                    <a:pt x="1893" y="3594"/>
                    <a:pt x="1298" y="3689"/>
                    <a:pt x="715" y="3880"/>
                  </a:cubicBezTo>
                  <a:cubicBezTo>
                    <a:pt x="274" y="4023"/>
                    <a:pt x="60" y="4308"/>
                    <a:pt x="36" y="4785"/>
                  </a:cubicBezTo>
                  <a:cubicBezTo>
                    <a:pt x="0" y="5201"/>
                    <a:pt x="72" y="5606"/>
                    <a:pt x="167" y="5987"/>
                  </a:cubicBezTo>
                  <a:cubicBezTo>
                    <a:pt x="250" y="6309"/>
                    <a:pt x="369" y="6404"/>
                    <a:pt x="703" y="6428"/>
                  </a:cubicBezTo>
                  <a:cubicBezTo>
                    <a:pt x="807" y="6434"/>
                    <a:pt x="913" y="6437"/>
                    <a:pt x="1018" y="6437"/>
                  </a:cubicBezTo>
                  <a:cubicBezTo>
                    <a:pt x="1321" y="6437"/>
                    <a:pt x="1626" y="6412"/>
                    <a:pt x="1917" y="6368"/>
                  </a:cubicBezTo>
                  <a:cubicBezTo>
                    <a:pt x="2310" y="6321"/>
                    <a:pt x="2715" y="6249"/>
                    <a:pt x="3096" y="6190"/>
                  </a:cubicBezTo>
                  <a:cubicBezTo>
                    <a:pt x="3157" y="6179"/>
                    <a:pt x="3207" y="6173"/>
                    <a:pt x="3248" y="6173"/>
                  </a:cubicBezTo>
                  <a:cubicBezTo>
                    <a:pt x="3389" y="6173"/>
                    <a:pt x="3427" y="6243"/>
                    <a:pt x="3501" y="6428"/>
                  </a:cubicBezTo>
                  <a:cubicBezTo>
                    <a:pt x="3513" y="6463"/>
                    <a:pt x="3524" y="6511"/>
                    <a:pt x="3524" y="6559"/>
                  </a:cubicBezTo>
                  <a:cubicBezTo>
                    <a:pt x="3572" y="6904"/>
                    <a:pt x="3608" y="7237"/>
                    <a:pt x="3608" y="7583"/>
                  </a:cubicBezTo>
                  <a:cubicBezTo>
                    <a:pt x="3584" y="8106"/>
                    <a:pt x="3608" y="8607"/>
                    <a:pt x="3679" y="9119"/>
                  </a:cubicBezTo>
                  <a:cubicBezTo>
                    <a:pt x="3679" y="9142"/>
                    <a:pt x="3691" y="9178"/>
                    <a:pt x="3691" y="9202"/>
                  </a:cubicBezTo>
                  <a:cubicBezTo>
                    <a:pt x="3739" y="9416"/>
                    <a:pt x="3810" y="9476"/>
                    <a:pt x="4048" y="9500"/>
                  </a:cubicBezTo>
                  <a:cubicBezTo>
                    <a:pt x="4387" y="9546"/>
                    <a:pt x="4722" y="9570"/>
                    <a:pt x="5059" y="9570"/>
                  </a:cubicBezTo>
                  <a:cubicBezTo>
                    <a:pt x="5327" y="9570"/>
                    <a:pt x="5596" y="9555"/>
                    <a:pt x="5870" y="9523"/>
                  </a:cubicBezTo>
                  <a:cubicBezTo>
                    <a:pt x="6322" y="9464"/>
                    <a:pt x="6477" y="9297"/>
                    <a:pt x="6549" y="8833"/>
                  </a:cubicBezTo>
                  <a:cubicBezTo>
                    <a:pt x="6584" y="8630"/>
                    <a:pt x="6561" y="8404"/>
                    <a:pt x="6561" y="8190"/>
                  </a:cubicBezTo>
                  <a:cubicBezTo>
                    <a:pt x="6549" y="7749"/>
                    <a:pt x="6537" y="7285"/>
                    <a:pt x="6537" y="6821"/>
                  </a:cubicBezTo>
                  <a:cubicBezTo>
                    <a:pt x="6537" y="6487"/>
                    <a:pt x="6596" y="6404"/>
                    <a:pt x="6942" y="6368"/>
                  </a:cubicBezTo>
                  <a:cubicBezTo>
                    <a:pt x="7751" y="6261"/>
                    <a:pt x="8573" y="6166"/>
                    <a:pt x="9394" y="6071"/>
                  </a:cubicBezTo>
                  <a:cubicBezTo>
                    <a:pt x="10073" y="5987"/>
                    <a:pt x="10109" y="5999"/>
                    <a:pt x="10275" y="5225"/>
                  </a:cubicBezTo>
                  <a:lnTo>
                    <a:pt x="10275" y="5178"/>
                  </a:lnTo>
                  <a:cubicBezTo>
                    <a:pt x="10347" y="4678"/>
                    <a:pt x="10287" y="4189"/>
                    <a:pt x="10228" y="3701"/>
                  </a:cubicBezTo>
                  <a:cubicBezTo>
                    <a:pt x="10192" y="3427"/>
                    <a:pt x="10132" y="3392"/>
                    <a:pt x="9918" y="3356"/>
                  </a:cubicBezTo>
                  <a:cubicBezTo>
                    <a:pt x="9513" y="3300"/>
                    <a:pt x="9110" y="3275"/>
                    <a:pt x="8709" y="3275"/>
                  </a:cubicBezTo>
                  <a:cubicBezTo>
                    <a:pt x="8166" y="3275"/>
                    <a:pt x="7625" y="3321"/>
                    <a:pt x="7084" y="3404"/>
                  </a:cubicBezTo>
                  <a:cubicBezTo>
                    <a:pt x="7000" y="3412"/>
                    <a:pt x="6910" y="3420"/>
                    <a:pt x="6810" y="3420"/>
                  </a:cubicBezTo>
                  <a:cubicBezTo>
                    <a:pt x="6768" y="3420"/>
                    <a:pt x="6725" y="3419"/>
                    <a:pt x="6680" y="3415"/>
                  </a:cubicBezTo>
                  <a:cubicBezTo>
                    <a:pt x="6596" y="3106"/>
                    <a:pt x="6584" y="2773"/>
                    <a:pt x="6584" y="2451"/>
                  </a:cubicBezTo>
                  <a:cubicBezTo>
                    <a:pt x="6596" y="1880"/>
                    <a:pt x="6596" y="1320"/>
                    <a:pt x="6584" y="748"/>
                  </a:cubicBezTo>
                  <a:cubicBezTo>
                    <a:pt x="6561" y="367"/>
                    <a:pt x="6441" y="153"/>
                    <a:pt x="6144" y="94"/>
                  </a:cubicBezTo>
                  <a:cubicBezTo>
                    <a:pt x="5836" y="33"/>
                    <a:pt x="5531" y="1"/>
                    <a:pt x="52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5" name="Google Shape;1705;p42"/>
            <p:cNvSpPr/>
            <p:nvPr/>
          </p:nvSpPr>
          <p:spPr>
            <a:xfrm>
              <a:off x="3201858" y="1320975"/>
              <a:ext cx="531913" cy="492686"/>
            </a:xfrm>
            <a:custGeom>
              <a:avLst/>
              <a:gdLst/>
              <a:ahLst/>
              <a:cxnLst/>
              <a:rect l="l" t="t" r="r" b="b"/>
              <a:pathLst>
                <a:path w="11336" h="10500" extrusionOk="0">
                  <a:moveTo>
                    <a:pt x="5536" y="271"/>
                  </a:moveTo>
                  <a:cubicBezTo>
                    <a:pt x="5841" y="271"/>
                    <a:pt x="6146" y="303"/>
                    <a:pt x="6454" y="364"/>
                  </a:cubicBezTo>
                  <a:cubicBezTo>
                    <a:pt x="6751" y="423"/>
                    <a:pt x="6871" y="637"/>
                    <a:pt x="6894" y="1018"/>
                  </a:cubicBezTo>
                  <a:cubicBezTo>
                    <a:pt x="6906" y="1590"/>
                    <a:pt x="6906" y="2150"/>
                    <a:pt x="6894" y="2721"/>
                  </a:cubicBezTo>
                  <a:cubicBezTo>
                    <a:pt x="6894" y="3043"/>
                    <a:pt x="6906" y="3376"/>
                    <a:pt x="6990" y="3685"/>
                  </a:cubicBezTo>
                  <a:cubicBezTo>
                    <a:pt x="7035" y="3689"/>
                    <a:pt x="7078" y="3690"/>
                    <a:pt x="7120" y="3690"/>
                  </a:cubicBezTo>
                  <a:cubicBezTo>
                    <a:pt x="7220" y="3690"/>
                    <a:pt x="7310" y="3682"/>
                    <a:pt x="7394" y="3674"/>
                  </a:cubicBezTo>
                  <a:cubicBezTo>
                    <a:pt x="7935" y="3591"/>
                    <a:pt x="8476" y="3545"/>
                    <a:pt x="9017" y="3545"/>
                  </a:cubicBezTo>
                  <a:cubicBezTo>
                    <a:pt x="9416" y="3545"/>
                    <a:pt x="9816" y="3570"/>
                    <a:pt x="10216" y="3626"/>
                  </a:cubicBezTo>
                  <a:cubicBezTo>
                    <a:pt x="10490" y="3650"/>
                    <a:pt x="10538" y="3697"/>
                    <a:pt x="10561" y="3971"/>
                  </a:cubicBezTo>
                  <a:cubicBezTo>
                    <a:pt x="10597" y="4459"/>
                    <a:pt x="10645" y="4948"/>
                    <a:pt x="10585" y="5448"/>
                  </a:cubicBezTo>
                  <a:lnTo>
                    <a:pt x="10585" y="5495"/>
                  </a:lnTo>
                  <a:cubicBezTo>
                    <a:pt x="10419" y="6269"/>
                    <a:pt x="10383" y="6257"/>
                    <a:pt x="9704" y="6341"/>
                  </a:cubicBezTo>
                  <a:cubicBezTo>
                    <a:pt x="8883" y="6436"/>
                    <a:pt x="8061" y="6531"/>
                    <a:pt x="7252" y="6638"/>
                  </a:cubicBezTo>
                  <a:cubicBezTo>
                    <a:pt x="6906" y="6674"/>
                    <a:pt x="6847" y="6757"/>
                    <a:pt x="6847" y="7091"/>
                  </a:cubicBezTo>
                  <a:cubicBezTo>
                    <a:pt x="6847" y="7555"/>
                    <a:pt x="6859" y="8019"/>
                    <a:pt x="6871" y="8460"/>
                  </a:cubicBezTo>
                  <a:cubicBezTo>
                    <a:pt x="6871" y="8674"/>
                    <a:pt x="6894" y="8900"/>
                    <a:pt x="6859" y="9103"/>
                  </a:cubicBezTo>
                  <a:cubicBezTo>
                    <a:pt x="6787" y="9567"/>
                    <a:pt x="6632" y="9734"/>
                    <a:pt x="6168" y="9793"/>
                  </a:cubicBezTo>
                  <a:cubicBezTo>
                    <a:pt x="5899" y="9825"/>
                    <a:pt x="5633" y="9840"/>
                    <a:pt x="5367" y="9840"/>
                  </a:cubicBezTo>
                  <a:cubicBezTo>
                    <a:pt x="5032" y="9840"/>
                    <a:pt x="4697" y="9816"/>
                    <a:pt x="4358" y="9770"/>
                  </a:cubicBezTo>
                  <a:cubicBezTo>
                    <a:pt x="4120" y="9746"/>
                    <a:pt x="4049" y="9686"/>
                    <a:pt x="4001" y="9472"/>
                  </a:cubicBezTo>
                  <a:cubicBezTo>
                    <a:pt x="4001" y="9448"/>
                    <a:pt x="3989" y="9412"/>
                    <a:pt x="3989" y="9389"/>
                  </a:cubicBezTo>
                  <a:cubicBezTo>
                    <a:pt x="3918" y="8877"/>
                    <a:pt x="3894" y="8376"/>
                    <a:pt x="3918" y="7853"/>
                  </a:cubicBezTo>
                  <a:cubicBezTo>
                    <a:pt x="3918" y="7507"/>
                    <a:pt x="3882" y="7174"/>
                    <a:pt x="3834" y="6829"/>
                  </a:cubicBezTo>
                  <a:cubicBezTo>
                    <a:pt x="3834" y="6781"/>
                    <a:pt x="3823" y="6733"/>
                    <a:pt x="3811" y="6698"/>
                  </a:cubicBezTo>
                  <a:cubicBezTo>
                    <a:pt x="3737" y="6513"/>
                    <a:pt x="3699" y="6443"/>
                    <a:pt x="3558" y="6443"/>
                  </a:cubicBezTo>
                  <a:cubicBezTo>
                    <a:pt x="3517" y="6443"/>
                    <a:pt x="3467" y="6449"/>
                    <a:pt x="3406" y="6460"/>
                  </a:cubicBezTo>
                  <a:cubicBezTo>
                    <a:pt x="3025" y="6519"/>
                    <a:pt x="2620" y="6591"/>
                    <a:pt x="2227" y="6638"/>
                  </a:cubicBezTo>
                  <a:cubicBezTo>
                    <a:pt x="1936" y="6682"/>
                    <a:pt x="1631" y="6707"/>
                    <a:pt x="1328" y="6707"/>
                  </a:cubicBezTo>
                  <a:cubicBezTo>
                    <a:pt x="1223" y="6707"/>
                    <a:pt x="1117" y="6704"/>
                    <a:pt x="1013" y="6698"/>
                  </a:cubicBezTo>
                  <a:cubicBezTo>
                    <a:pt x="679" y="6674"/>
                    <a:pt x="560" y="6579"/>
                    <a:pt x="477" y="6257"/>
                  </a:cubicBezTo>
                  <a:cubicBezTo>
                    <a:pt x="382" y="5876"/>
                    <a:pt x="310" y="5471"/>
                    <a:pt x="346" y="5055"/>
                  </a:cubicBezTo>
                  <a:cubicBezTo>
                    <a:pt x="370" y="4578"/>
                    <a:pt x="584" y="4293"/>
                    <a:pt x="1025" y="4150"/>
                  </a:cubicBezTo>
                  <a:cubicBezTo>
                    <a:pt x="1608" y="3959"/>
                    <a:pt x="2203" y="3864"/>
                    <a:pt x="2810" y="3793"/>
                  </a:cubicBezTo>
                  <a:cubicBezTo>
                    <a:pt x="3156" y="3745"/>
                    <a:pt x="3513" y="3721"/>
                    <a:pt x="3882" y="3674"/>
                  </a:cubicBezTo>
                  <a:cubicBezTo>
                    <a:pt x="3953" y="3435"/>
                    <a:pt x="3918" y="3197"/>
                    <a:pt x="3930" y="2971"/>
                  </a:cubicBezTo>
                  <a:cubicBezTo>
                    <a:pt x="3942" y="2316"/>
                    <a:pt x="3918" y="1649"/>
                    <a:pt x="3989" y="995"/>
                  </a:cubicBezTo>
                  <a:cubicBezTo>
                    <a:pt x="4013" y="697"/>
                    <a:pt x="4132" y="518"/>
                    <a:pt x="4406" y="423"/>
                  </a:cubicBezTo>
                  <a:cubicBezTo>
                    <a:pt x="4418" y="423"/>
                    <a:pt x="4430" y="411"/>
                    <a:pt x="4465" y="411"/>
                  </a:cubicBezTo>
                  <a:cubicBezTo>
                    <a:pt x="4825" y="315"/>
                    <a:pt x="5180" y="271"/>
                    <a:pt x="5536" y="271"/>
                  </a:cubicBezTo>
                  <a:close/>
                  <a:moveTo>
                    <a:pt x="5591" y="0"/>
                  </a:moveTo>
                  <a:cubicBezTo>
                    <a:pt x="5168" y="0"/>
                    <a:pt x="4746" y="72"/>
                    <a:pt x="4334" y="221"/>
                  </a:cubicBezTo>
                  <a:cubicBezTo>
                    <a:pt x="4311" y="221"/>
                    <a:pt x="4299" y="233"/>
                    <a:pt x="4287" y="233"/>
                  </a:cubicBezTo>
                  <a:cubicBezTo>
                    <a:pt x="3989" y="340"/>
                    <a:pt x="3811" y="578"/>
                    <a:pt x="3751" y="887"/>
                  </a:cubicBezTo>
                  <a:cubicBezTo>
                    <a:pt x="3632" y="1435"/>
                    <a:pt x="3644" y="1983"/>
                    <a:pt x="3656" y="2542"/>
                  </a:cubicBezTo>
                  <a:cubicBezTo>
                    <a:pt x="3656" y="2840"/>
                    <a:pt x="3692" y="3138"/>
                    <a:pt x="3703" y="3412"/>
                  </a:cubicBezTo>
                  <a:cubicBezTo>
                    <a:pt x="3656" y="3443"/>
                    <a:pt x="3608" y="3449"/>
                    <a:pt x="3564" y="3449"/>
                  </a:cubicBezTo>
                  <a:cubicBezTo>
                    <a:pt x="3542" y="3449"/>
                    <a:pt x="3521" y="3447"/>
                    <a:pt x="3501" y="3447"/>
                  </a:cubicBezTo>
                  <a:cubicBezTo>
                    <a:pt x="2549" y="3471"/>
                    <a:pt x="1620" y="3626"/>
                    <a:pt x="739" y="3971"/>
                  </a:cubicBezTo>
                  <a:cubicBezTo>
                    <a:pt x="382" y="4102"/>
                    <a:pt x="167" y="4388"/>
                    <a:pt x="84" y="4757"/>
                  </a:cubicBezTo>
                  <a:cubicBezTo>
                    <a:pt x="1" y="5198"/>
                    <a:pt x="1" y="5650"/>
                    <a:pt x="84" y="6079"/>
                  </a:cubicBezTo>
                  <a:cubicBezTo>
                    <a:pt x="227" y="6793"/>
                    <a:pt x="548" y="7138"/>
                    <a:pt x="1275" y="7257"/>
                  </a:cubicBezTo>
                  <a:cubicBezTo>
                    <a:pt x="1502" y="7294"/>
                    <a:pt x="1729" y="7309"/>
                    <a:pt x="1957" y="7309"/>
                  </a:cubicBezTo>
                  <a:cubicBezTo>
                    <a:pt x="2027" y="7309"/>
                    <a:pt x="2097" y="7308"/>
                    <a:pt x="2168" y="7305"/>
                  </a:cubicBezTo>
                  <a:cubicBezTo>
                    <a:pt x="2632" y="7269"/>
                    <a:pt x="3108" y="7210"/>
                    <a:pt x="3584" y="7126"/>
                  </a:cubicBezTo>
                  <a:cubicBezTo>
                    <a:pt x="3620" y="7495"/>
                    <a:pt x="3644" y="7853"/>
                    <a:pt x="3644" y="8198"/>
                  </a:cubicBezTo>
                  <a:cubicBezTo>
                    <a:pt x="3644" y="8638"/>
                    <a:pt x="3680" y="9067"/>
                    <a:pt x="3763" y="9508"/>
                  </a:cubicBezTo>
                  <a:cubicBezTo>
                    <a:pt x="3775" y="9615"/>
                    <a:pt x="3811" y="9710"/>
                    <a:pt x="3834" y="9817"/>
                  </a:cubicBezTo>
                  <a:cubicBezTo>
                    <a:pt x="3930" y="10174"/>
                    <a:pt x="4132" y="10377"/>
                    <a:pt x="4489" y="10448"/>
                  </a:cubicBezTo>
                  <a:cubicBezTo>
                    <a:pt x="4702" y="10483"/>
                    <a:pt x="4910" y="10499"/>
                    <a:pt x="5117" y="10499"/>
                  </a:cubicBezTo>
                  <a:cubicBezTo>
                    <a:pt x="5686" y="10499"/>
                    <a:pt x="6237" y="10375"/>
                    <a:pt x="6787" y="10174"/>
                  </a:cubicBezTo>
                  <a:cubicBezTo>
                    <a:pt x="6978" y="10103"/>
                    <a:pt x="7097" y="9948"/>
                    <a:pt x="7204" y="9770"/>
                  </a:cubicBezTo>
                  <a:cubicBezTo>
                    <a:pt x="7454" y="9281"/>
                    <a:pt x="7490" y="8757"/>
                    <a:pt x="7466" y="8222"/>
                  </a:cubicBezTo>
                  <a:cubicBezTo>
                    <a:pt x="7454" y="7912"/>
                    <a:pt x="7466" y="7591"/>
                    <a:pt x="7466" y="7257"/>
                  </a:cubicBezTo>
                  <a:cubicBezTo>
                    <a:pt x="7883" y="7257"/>
                    <a:pt x="8335" y="7233"/>
                    <a:pt x="8764" y="7198"/>
                  </a:cubicBezTo>
                  <a:cubicBezTo>
                    <a:pt x="9252" y="7174"/>
                    <a:pt x="9764" y="7150"/>
                    <a:pt x="10252" y="7055"/>
                  </a:cubicBezTo>
                  <a:cubicBezTo>
                    <a:pt x="10895" y="6900"/>
                    <a:pt x="11204" y="6602"/>
                    <a:pt x="11300" y="5995"/>
                  </a:cubicBezTo>
                  <a:cubicBezTo>
                    <a:pt x="11335" y="5388"/>
                    <a:pt x="11252" y="4745"/>
                    <a:pt x="11097" y="4114"/>
                  </a:cubicBezTo>
                  <a:cubicBezTo>
                    <a:pt x="10978" y="3626"/>
                    <a:pt x="10657" y="3340"/>
                    <a:pt x="10145" y="3257"/>
                  </a:cubicBezTo>
                  <a:cubicBezTo>
                    <a:pt x="9782" y="3203"/>
                    <a:pt x="9421" y="3179"/>
                    <a:pt x="9061" y="3179"/>
                  </a:cubicBezTo>
                  <a:cubicBezTo>
                    <a:pt x="8701" y="3179"/>
                    <a:pt x="8341" y="3203"/>
                    <a:pt x="7978" y="3245"/>
                  </a:cubicBezTo>
                  <a:cubicBezTo>
                    <a:pt x="7849" y="3254"/>
                    <a:pt x="7720" y="3292"/>
                    <a:pt x="7585" y="3292"/>
                  </a:cubicBezTo>
                  <a:cubicBezTo>
                    <a:pt x="7546" y="3292"/>
                    <a:pt x="7506" y="3289"/>
                    <a:pt x="7466" y="3281"/>
                  </a:cubicBezTo>
                  <a:cubicBezTo>
                    <a:pt x="7466" y="3162"/>
                    <a:pt x="7466" y="3043"/>
                    <a:pt x="7490" y="2947"/>
                  </a:cubicBezTo>
                  <a:cubicBezTo>
                    <a:pt x="7561" y="2376"/>
                    <a:pt x="7549" y="1804"/>
                    <a:pt x="7454" y="1257"/>
                  </a:cubicBezTo>
                  <a:cubicBezTo>
                    <a:pt x="7371" y="721"/>
                    <a:pt x="7109" y="280"/>
                    <a:pt x="6561" y="125"/>
                  </a:cubicBezTo>
                  <a:cubicBezTo>
                    <a:pt x="6241" y="43"/>
                    <a:pt x="5916" y="0"/>
                    <a:pt x="55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706" name="Google Shape;1706;p42"/>
          <p:cNvGrpSpPr/>
          <p:nvPr/>
        </p:nvGrpSpPr>
        <p:grpSpPr>
          <a:xfrm flipH="1">
            <a:off x="7100267" y="3355201"/>
            <a:ext cx="514599" cy="575974"/>
            <a:chOff x="4222145" y="3321351"/>
            <a:chExt cx="514599" cy="575974"/>
          </a:xfrm>
        </p:grpSpPr>
        <p:sp>
          <p:nvSpPr>
            <p:cNvPr id="1707" name="Google Shape;1707;p42"/>
            <p:cNvSpPr/>
            <p:nvPr/>
          </p:nvSpPr>
          <p:spPr>
            <a:xfrm>
              <a:off x="4228292" y="3550192"/>
              <a:ext cx="471571" cy="135090"/>
            </a:xfrm>
            <a:custGeom>
              <a:avLst/>
              <a:gdLst/>
              <a:ahLst/>
              <a:cxnLst/>
              <a:rect l="l" t="t" r="r" b="b"/>
              <a:pathLst>
                <a:path w="10050" h="2879" extrusionOk="0">
                  <a:moveTo>
                    <a:pt x="5722" y="0"/>
                  </a:moveTo>
                  <a:cubicBezTo>
                    <a:pt x="5611" y="0"/>
                    <a:pt x="5501" y="6"/>
                    <a:pt x="5394" y="21"/>
                  </a:cubicBezTo>
                  <a:cubicBezTo>
                    <a:pt x="4894" y="81"/>
                    <a:pt x="4406" y="117"/>
                    <a:pt x="3918" y="141"/>
                  </a:cubicBezTo>
                  <a:cubicBezTo>
                    <a:pt x="3048" y="164"/>
                    <a:pt x="2191" y="176"/>
                    <a:pt x="1322" y="212"/>
                  </a:cubicBezTo>
                  <a:cubicBezTo>
                    <a:pt x="1072" y="212"/>
                    <a:pt x="822" y="224"/>
                    <a:pt x="572" y="283"/>
                  </a:cubicBezTo>
                  <a:cubicBezTo>
                    <a:pt x="274" y="355"/>
                    <a:pt x="96" y="510"/>
                    <a:pt x="72" y="819"/>
                  </a:cubicBezTo>
                  <a:cubicBezTo>
                    <a:pt x="60" y="938"/>
                    <a:pt x="36" y="1057"/>
                    <a:pt x="36" y="1176"/>
                  </a:cubicBezTo>
                  <a:cubicBezTo>
                    <a:pt x="12" y="1641"/>
                    <a:pt x="0" y="2117"/>
                    <a:pt x="84" y="2581"/>
                  </a:cubicBezTo>
                  <a:cubicBezTo>
                    <a:pt x="120" y="2772"/>
                    <a:pt x="227" y="2855"/>
                    <a:pt x="417" y="2855"/>
                  </a:cubicBezTo>
                  <a:cubicBezTo>
                    <a:pt x="631" y="2855"/>
                    <a:pt x="834" y="2879"/>
                    <a:pt x="1024" y="2879"/>
                  </a:cubicBezTo>
                  <a:cubicBezTo>
                    <a:pt x="2501" y="2855"/>
                    <a:pt x="3953" y="2724"/>
                    <a:pt x="5418" y="2712"/>
                  </a:cubicBezTo>
                  <a:lnTo>
                    <a:pt x="8109" y="2712"/>
                  </a:lnTo>
                  <a:cubicBezTo>
                    <a:pt x="8537" y="2712"/>
                    <a:pt x="8990" y="2665"/>
                    <a:pt x="9418" y="2593"/>
                  </a:cubicBezTo>
                  <a:cubicBezTo>
                    <a:pt x="9645" y="2546"/>
                    <a:pt x="9835" y="2462"/>
                    <a:pt x="9883" y="2200"/>
                  </a:cubicBezTo>
                  <a:cubicBezTo>
                    <a:pt x="10002" y="1653"/>
                    <a:pt x="10026" y="1105"/>
                    <a:pt x="10049" y="533"/>
                  </a:cubicBezTo>
                  <a:cubicBezTo>
                    <a:pt x="10049" y="236"/>
                    <a:pt x="9930" y="141"/>
                    <a:pt x="9633" y="93"/>
                  </a:cubicBezTo>
                  <a:cubicBezTo>
                    <a:pt x="9502" y="57"/>
                    <a:pt x="9359" y="57"/>
                    <a:pt x="9228" y="57"/>
                  </a:cubicBezTo>
                  <a:cubicBezTo>
                    <a:pt x="8287" y="45"/>
                    <a:pt x="7335" y="33"/>
                    <a:pt x="6406" y="21"/>
                  </a:cubicBezTo>
                  <a:cubicBezTo>
                    <a:pt x="6176" y="21"/>
                    <a:pt x="5946" y="0"/>
                    <a:pt x="5722"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8" name="Google Shape;1708;p42"/>
            <p:cNvSpPr/>
            <p:nvPr/>
          </p:nvSpPr>
          <p:spPr>
            <a:xfrm>
              <a:off x="4361272" y="3718456"/>
              <a:ext cx="183842" cy="178869"/>
            </a:xfrm>
            <a:custGeom>
              <a:avLst/>
              <a:gdLst/>
              <a:ahLst/>
              <a:cxnLst/>
              <a:rect l="l" t="t" r="r" b="b"/>
              <a:pathLst>
                <a:path w="3918" h="3812" extrusionOk="0">
                  <a:moveTo>
                    <a:pt x="1744" y="281"/>
                  </a:moveTo>
                  <a:cubicBezTo>
                    <a:pt x="1750" y="281"/>
                    <a:pt x="1756" y="281"/>
                    <a:pt x="1762" y="281"/>
                  </a:cubicBezTo>
                  <a:cubicBezTo>
                    <a:pt x="2691" y="305"/>
                    <a:pt x="3405" y="924"/>
                    <a:pt x="3405" y="1746"/>
                  </a:cubicBezTo>
                  <a:cubicBezTo>
                    <a:pt x="3405" y="2584"/>
                    <a:pt x="2703" y="3282"/>
                    <a:pt x="1867" y="3282"/>
                  </a:cubicBezTo>
                  <a:cubicBezTo>
                    <a:pt x="1860" y="3282"/>
                    <a:pt x="1853" y="3282"/>
                    <a:pt x="1846" y="3282"/>
                  </a:cubicBezTo>
                  <a:cubicBezTo>
                    <a:pt x="976" y="3282"/>
                    <a:pt x="322" y="2651"/>
                    <a:pt x="322" y="1829"/>
                  </a:cubicBezTo>
                  <a:cubicBezTo>
                    <a:pt x="298" y="932"/>
                    <a:pt x="1081" y="281"/>
                    <a:pt x="1744" y="281"/>
                  </a:cubicBezTo>
                  <a:close/>
                  <a:moveTo>
                    <a:pt x="2107" y="0"/>
                  </a:moveTo>
                  <a:cubicBezTo>
                    <a:pt x="1832" y="0"/>
                    <a:pt x="1553" y="54"/>
                    <a:pt x="1274" y="138"/>
                  </a:cubicBezTo>
                  <a:cubicBezTo>
                    <a:pt x="512" y="365"/>
                    <a:pt x="0" y="1174"/>
                    <a:pt x="72" y="1948"/>
                  </a:cubicBezTo>
                  <a:cubicBezTo>
                    <a:pt x="119" y="2365"/>
                    <a:pt x="298" y="2722"/>
                    <a:pt x="512" y="3055"/>
                  </a:cubicBezTo>
                  <a:cubicBezTo>
                    <a:pt x="865" y="3533"/>
                    <a:pt x="1318" y="3812"/>
                    <a:pt x="1894" y="3812"/>
                  </a:cubicBezTo>
                  <a:cubicBezTo>
                    <a:pt x="1979" y="3812"/>
                    <a:pt x="2066" y="3806"/>
                    <a:pt x="2155" y="3794"/>
                  </a:cubicBezTo>
                  <a:cubicBezTo>
                    <a:pt x="3120" y="3663"/>
                    <a:pt x="3917" y="2662"/>
                    <a:pt x="3905" y="1412"/>
                  </a:cubicBezTo>
                  <a:cubicBezTo>
                    <a:pt x="3893" y="1055"/>
                    <a:pt x="3608" y="615"/>
                    <a:pt x="3120" y="305"/>
                  </a:cubicBezTo>
                  <a:cubicBezTo>
                    <a:pt x="2794" y="86"/>
                    <a:pt x="2454"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9" name="Google Shape;1709;p42"/>
            <p:cNvSpPr/>
            <p:nvPr/>
          </p:nvSpPr>
          <p:spPr>
            <a:xfrm>
              <a:off x="4347852" y="3342232"/>
              <a:ext cx="192241" cy="180558"/>
            </a:xfrm>
            <a:custGeom>
              <a:avLst/>
              <a:gdLst/>
              <a:ahLst/>
              <a:cxnLst/>
              <a:rect l="l" t="t" r="r" b="b"/>
              <a:pathLst>
                <a:path w="4097" h="3848" extrusionOk="0">
                  <a:moveTo>
                    <a:pt x="1827" y="321"/>
                  </a:moveTo>
                  <a:cubicBezTo>
                    <a:pt x="2038" y="321"/>
                    <a:pt x="2249" y="373"/>
                    <a:pt x="2453" y="465"/>
                  </a:cubicBezTo>
                  <a:cubicBezTo>
                    <a:pt x="2989" y="703"/>
                    <a:pt x="3382" y="1334"/>
                    <a:pt x="3382" y="1917"/>
                  </a:cubicBezTo>
                  <a:cubicBezTo>
                    <a:pt x="3382" y="2727"/>
                    <a:pt x="2798" y="3334"/>
                    <a:pt x="1965" y="3394"/>
                  </a:cubicBezTo>
                  <a:cubicBezTo>
                    <a:pt x="1925" y="3397"/>
                    <a:pt x="1886" y="3399"/>
                    <a:pt x="1847" y="3399"/>
                  </a:cubicBezTo>
                  <a:cubicBezTo>
                    <a:pt x="1146" y="3399"/>
                    <a:pt x="541" y="2903"/>
                    <a:pt x="417" y="2215"/>
                  </a:cubicBezTo>
                  <a:cubicBezTo>
                    <a:pt x="310" y="1596"/>
                    <a:pt x="727" y="715"/>
                    <a:pt x="1322" y="429"/>
                  </a:cubicBezTo>
                  <a:cubicBezTo>
                    <a:pt x="1487" y="355"/>
                    <a:pt x="1657" y="321"/>
                    <a:pt x="1827" y="321"/>
                  </a:cubicBezTo>
                  <a:close/>
                  <a:moveTo>
                    <a:pt x="2049" y="0"/>
                  </a:moveTo>
                  <a:cubicBezTo>
                    <a:pt x="1796" y="0"/>
                    <a:pt x="1538" y="59"/>
                    <a:pt x="1274" y="191"/>
                  </a:cubicBezTo>
                  <a:cubicBezTo>
                    <a:pt x="703" y="477"/>
                    <a:pt x="334" y="965"/>
                    <a:pt x="167" y="1596"/>
                  </a:cubicBezTo>
                  <a:cubicBezTo>
                    <a:pt x="0" y="2203"/>
                    <a:pt x="84" y="2787"/>
                    <a:pt x="560" y="3227"/>
                  </a:cubicBezTo>
                  <a:cubicBezTo>
                    <a:pt x="992" y="3609"/>
                    <a:pt x="1476" y="3847"/>
                    <a:pt x="2032" y="3847"/>
                  </a:cubicBezTo>
                  <a:cubicBezTo>
                    <a:pt x="2134" y="3847"/>
                    <a:pt x="2239" y="3839"/>
                    <a:pt x="2346" y="3822"/>
                  </a:cubicBezTo>
                  <a:cubicBezTo>
                    <a:pt x="3167" y="3691"/>
                    <a:pt x="4096" y="2941"/>
                    <a:pt x="4049" y="2013"/>
                  </a:cubicBezTo>
                  <a:cubicBezTo>
                    <a:pt x="4049" y="1275"/>
                    <a:pt x="3775" y="763"/>
                    <a:pt x="3227" y="405"/>
                  </a:cubicBezTo>
                  <a:cubicBezTo>
                    <a:pt x="2852" y="155"/>
                    <a:pt x="2458" y="0"/>
                    <a:pt x="20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0" name="Google Shape;1710;p42"/>
            <p:cNvSpPr/>
            <p:nvPr/>
          </p:nvSpPr>
          <p:spPr>
            <a:xfrm>
              <a:off x="4375208" y="3731642"/>
              <a:ext cx="145882" cy="140251"/>
            </a:xfrm>
            <a:custGeom>
              <a:avLst/>
              <a:gdLst/>
              <a:ahLst/>
              <a:cxnLst/>
              <a:rect l="l" t="t" r="r" b="b"/>
              <a:pathLst>
                <a:path w="3109" h="2989" extrusionOk="0">
                  <a:moveTo>
                    <a:pt x="1465" y="0"/>
                  </a:moveTo>
                  <a:cubicBezTo>
                    <a:pt x="810" y="0"/>
                    <a:pt x="1" y="655"/>
                    <a:pt x="25" y="1548"/>
                  </a:cubicBezTo>
                  <a:cubicBezTo>
                    <a:pt x="25" y="2370"/>
                    <a:pt x="679" y="2989"/>
                    <a:pt x="1549" y="2989"/>
                  </a:cubicBezTo>
                  <a:cubicBezTo>
                    <a:pt x="2394" y="2989"/>
                    <a:pt x="3108" y="2298"/>
                    <a:pt x="3108" y="1465"/>
                  </a:cubicBezTo>
                  <a:cubicBezTo>
                    <a:pt x="3108" y="643"/>
                    <a:pt x="2394" y="24"/>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1" name="Google Shape;1711;p42"/>
            <p:cNvSpPr/>
            <p:nvPr/>
          </p:nvSpPr>
          <p:spPr>
            <a:xfrm>
              <a:off x="4361835" y="3357153"/>
              <a:ext cx="144709" cy="144568"/>
            </a:xfrm>
            <a:custGeom>
              <a:avLst/>
              <a:gdLst/>
              <a:ahLst/>
              <a:cxnLst/>
              <a:rect l="l" t="t" r="r" b="b"/>
              <a:pathLst>
                <a:path w="3084" h="3081" extrusionOk="0">
                  <a:moveTo>
                    <a:pt x="1516" y="1"/>
                  </a:moveTo>
                  <a:cubicBezTo>
                    <a:pt x="1350" y="1"/>
                    <a:pt x="1185" y="32"/>
                    <a:pt x="1024" y="99"/>
                  </a:cubicBezTo>
                  <a:cubicBezTo>
                    <a:pt x="429" y="361"/>
                    <a:pt x="0" y="1242"/>
                    <a:pt x="119" y="1897"/>
                  </a:cubicBezTo>
                  <a:cubicBezTo>
                    <a:pt x="243" y="2585"/>
                    <a:pt x="848" y="3081"/>
                    <a:pt x="1549" y="3081"/>
                  </a:cubicBezTo>
                  <a:cubicBezTo>
                    <a:pt x="1588" y="3081"/>
                    <a:pt x="1627" y="3079"/>
                    <a:pt x="1667" y="3076"/>
                  </a:cubicBezTo>
                  <a:cubicBezTo>
                    <a:pt x="2500" y="3016"/>
                    <a:pt x="3084" y="2409"/>
                    <a:pt x="3084" y="1599"/>
                  </a:cubicBezTo>
                  <a:cubicBezTo>
                    <a:pt x="3084" y="1016"/>
                    <a:pt x="2691" y="385"/>
                    <a:pt x="2155" y="147"/>
                  </a:cubicBezTo>
                  <a:cubicBezTo>
                    <a:pt x="1947" y="53"/>
                    <a:pt x="1731" y="1"/>
                    <a:pt x="15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2" name="Google Shape;1712;p42"/>
            <p:cNvSpPr/>
            <p:nvPr/>
          </p:nvSpPr>
          <p:spPr>
            <a:xfrm>
              <a:off x="4471307" y="3577877"/>
              <a:ext cx="39696" cy="18675"/>
            </a:xfrm>
            <a:custGeom>
              <a:avLst/>
              <a:gdLst/>
              <a:ahLst/>
              <a:cxnLst/>
              <a:rect l="l" t="t" r="r" b="b"/>
              <a:pathLst>
                <a:path w="846" h="398" extrusionOk="0">
                  <a:moveTo>
                    <a:pt x="286" y="1"/>
                  </a:moveTo>
                  <a:cubicBezTo>
                    <a:pt x="262" y="1"/>
                    <a:pt x="239" y="2"/>
                    <a:pt x="215" y="3"/>
                  </a:cubicBezTo>
                  <a:cubicBezTo>
                    <a:pt x="96" y="3"/>
                    <a:pt x="1" y="63"/>
                    <a:pt x="1" y="205"/>
                  </a:cubicBezTo>
                  <a:cubicBezTo>
                    <a:pt x="1" y="336"/>
                    <a:pt x="84" y="384"/>
                    <a:pt x="215" y="396"/>
                  </a:cubicBezTo>
                  <a:cubicBezTo>
                    <a:pt x="228" y="397"/>
                    <a:pt x="242" y="397"/>
                    <a:pt x="255" y="397"/>
                  </a:cubicBezTo>
                  <a:cubicBezTo>
                    <a:pt x="455" y="397"/>
                    <a:pt x="645" y="315"/>
                    <a:pt x="846" y="170"/>
                  </a:cubicBezTo>
                  <a:cubicBezTo>
                    <a:pt x="657" y="43"/>
                    <a:pt x="467" y="1"/>
                    <a:pt x="286"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3" name="Google Shape;1713;p42"/>
            <p:cNvSpPr/>
            <p:nvPr/>
          </p:nvSpPr>
          <p:spPr>
            <a:xfrm>
              <a:off x="4242275" y="3528936"/>
              <a:ext cx="471524" cy="135137"/>
            </a:xfrm>
            <a:custGeom>
              <a:avLst/>
              <a:gdLst/>
              <a:ahLst/>
              <a:cxnLst/>
              <a:rect l="l" t="t" r="r" b="b"/>
              <a:pathLst>
                <a:path w="10049" h="2880" extrusionOk="0">
                  <a:moveTo>
                    <a:pt x="5722" y="1"/>
                  </a:moveTo>
                  <a:cubicBezTo>
                    <a:pt x="5611" y="1"/>
                    <a:pt x="5501" y="6"/>
                    <a:pt x="5394" y="22"/>
                  </a:cubicBezTo>
                  <a:cubicBezTo>
                    <a:pt x="4894" y="82"/>
                    <a:pt x="4405" y="129"/>
                    <a:pt x="3917" y="141"/>
                  </a:cubicBezTo>
                  <a:cubicBezTo>
                    <a:pt x="3048" y="177"/>
                    <a:pt x="2191" y="189"/>
                    <a:pt x="1322" y="213"/>
                  </a:cubicBezTo>
                  <a:cubicBezTo>
                    <a:pt x="1072" y="213"/>
                    <a:pt x="822" y="236"/>
                    <a:pt x="572" y="296"/>
                  </a:cubicBezTo>
                  <a:cubicBezTo>
                    <a:pt x="274" y="367"/>
                    <a:pt x="95" y="510"/>
                    <a:pt x="72" y="832"/>
                  </a:cubicBezTo>
                  <a:cubicBezTo>
                    <a:pt x="60" y="951"/>
                    <a:pt x="36" y="1070"/>
                    <a:pt x="36" y="1189"/>
                  </a:cubicBezTo>
                  <a:cubicBezTo>
                    <a:pt x="12" y="1641"/>
                    <a:pt x="0" y="2118"/>
                    <a:pt x="83" y="2582"/>
                  </a:cubicBezTo>
                  <a:cubicBezTo>
                    <a:pt x="119" y="2772"/>
                    <a:pt x="226" y="2868"/>
                    <a:pt x="417" y="2868"/>
                  </a:cubicBezTo>
                  <a:cubicBezTo>
                    <a:pt x="631" y="2868"/>
                    <a:pt x="834" y="2880"/>
                    <a:pt x="1024" y="2880"/>
                  </a:cubicBezTo>
                  <a:cubicBezTo>
                    <a:pt x="2500" y="2868"/>
                    <a:pt x="3953" y="2737"/>
                    <a:pt x="5417" y="2713"/>
                  </a:cubicBezTo>
                  <a:lnTo>
                    <a:pt x="8108" y="2713"/>
                  </a:lnTo>
                  <a:cubicBezTo>
                    <a:pt x="8537" y="2713"/>
                    <a:pt x="8989" y="2677"/>
                    <a:pt x="9418" y="2594"/>
                  </a:cubicBezTo>
                  <a:cubicBezTo>
                    <a:pt x="9644" y="2558"/>
                    <a:pt x="9835" y="2463"/>
                    <a:pt x="9882" y="2213"/>
                  </a:cubicBezTo>
                  <a:cubicBezTo>
                    <a:pt x="10001" y="1665"/>
                    <a:pt x="10025" y="1106"/>
                    <a:pt x="10049" y="546"/>
                  </a:cubicBezTo>
                  <a:cubicBezTo>
                    <a:pt x="10049" y="248"/>
                    <a:pt x="9930" y="141"/>
                    <a:pt x="9632" y="93"/>
                  </a:cubicBezTo>
                  <a:cubicBezTo>
                    <a:pt x="9501" y="70"/>
                    <a:pt x="9358" y="70"/>
                    <a:pt x="9227" y="70"/>
                  </a:cubicBezTo>
                  <a:cubicBezTo>
                    <a:pt x="8287" y="58"/>
                    <a:pt x="7334" y="34"/>
                    <a:pt x="6406" y="22"/>
                  </a:cubicBezTo>
                  <a:cubicBezTo>
                    <a:pt x="6175" y="22"/>
                    <a:pt x="5945" y="1"/>
                    <a:pt x="5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4" name="Google Shape;1714;p42"/>
            <p:cNvSpPr/>
            <p:nvPr/>
          </p:nvSpPr>
          <p:spPr>
            <a:xfrm>
              <a:off x="4222145" y="3515751"/>
              <a:ext cx="514599" cy="184640"/>
            </a:xfrm>
            <a:custGeom>
              <a:avLst/>
              <a:gdLst/>
              <a:ahLst/>
              <a:cxnLst/>
              <a:rect l="l" t="t" r="r" b="b"/>
              <a:pathLst>
                <a:path w="10967" h="3935" extrusionOk="0">
                  <a:moveTo>
                    <a:pt x="6151" y="282"/>
                  </a:moveTo>
                  <a:cubicBezTo>
                    <a:pt x="6374" y="282"/>
                    <a:pt x="6604" y="303"/>
                    <a:pt x="6835" y="303"/>
                  </a:cubicBezTo>
                  <a:cubicBezTo>
                    <a:pt x="7763" y="315"/>
                    <a:pt x="8716" y="339"/>
                    <a:pt x="9656" y="351"/>
                  </a:cubicBezTo>
                  <a:cubicBezTo>
                    <a:pt x="9787" y="351"/>
                    <a:pt x="9918" y="363"/>
                    <a:pt x="10049" y="374"/>
                  </a:cubicBezTo>
                  <a:cubicBezTo>
                    <a:pt x="10347" y="422"/>
                    <a:pt x="10454" y="529"/>
                    <a:pt x="10454" y="827"/>
                  </a:cubicBezTo>
                  <a:cubicBezTo>
                    <a:pt x="10442" y="1375"/>
                    <a:pt x="10418" y="1946"/>
                    <a:pt x="10311" y="2494"/>
                  </a:cubicBezTo>
                  <a:cubicBezTo>
                    <a:pt x="10264" y="2744"/>
                    <a:pt x="10073" y="2827"/>
                    <a:pt x="9847" y="2875"/>
                  </a:cubicBezTo>
                  <a:cubicBezTo>
                    <a:pt x="9418" y="2958"/>
                    <a:pt x="8966" y="2994"/>
                    <a:pt x="8537" y="2994"/>
                  </a:cubicBezTo>
                  <a:lnTo>
                    <a:pt x="5846" y="2994"/>
                  </a:lnTo>
                  <a:cubicBezTo>
                    <a:pt x="4382" y="3018"/>
                    <a:pt x="2929" y="3149"/>
                    <a:pt x="1453" y="3161"/>
                  </a:cubicBezTo>
                  <a:cubicBezTo>
                    <a:pt x="1263" y="3161"/>
                    <a:pt x="1060" y="3149"/>
                    <a:pt x="846" y="3149"/>
                  </a:cubicBezTo>
                  <a:cubicBezTo>
                    <a:pt x="655" y="3149"/>
                    <a:pt x="548" y="3053"/>
                    <a:pt x="512" y="2863"/>
                  </a:cubicBezTo>
                  <a:cubicBezTo>
                    <a:pt x="429" y="2399"/>
                    <a:pt x="441" y="1922"/>
                    <a:pt x="465" y="1470"/>
                  </a:cubicBezTo>
                  <a:cubicBezTo>
                    <a:pt x="465" y="1351"/>
                    <a:pt x="489" y="1232"/>
                    <a:pt x="501" y="1113"/>
                  </a:cubicBezTo>
                  <a:cubicBezTo>
                    <a:pt x="524" y="791"/>
                    <a:pt x="703" y="648"/>
                    <a:pt x="1001" y="577"/>
                  </a:cubicBezTo>
                  <a:cubicBezTo>
                    <a:pt x="1251" y="517"/>
                    <a:pt x="1501" y="494"/>
                    <a:pt x="1751" y="494"/>
                  </a:cubicBezTo>
                  <a:cubicBezTo>
                    <a:pt x="2620" y="470"/>
                    <a:pt x="3477" y="458"/>
                    <a:pt x="4346" y="422"/>
                  </a:cubicBezTo>
                  <a:cubicBezTo>
                    <a:pt x="4834" y="410"/>
                    <a:pt x="5323" y="363"/>
                    <a:pt x="5823" y="303"/>
                  </a:cubicBezTo>
                  <a:cubicBezTo>
                    <a:pt x="5930" y="287"/>
                    <a:pt x="6040" y="282"/>
                    <a:pt x="6151" y="282"/>
                  </a:cubicBezTo>
                  <a:close/>
                  <a:moveTo>
                    <a:pt x="7036" y="0"/>
                  </a:moveTo>
                  <a:cubicBezTo>
                    <a:pt x="6702" y="0"/>
                    <a:pt x="6368" y="2"/>
                    <a:pt x="6037" y="5"/>
                  </a:cubicBezTo>
                  <a:cubicBezTo>
                    <a:pt x="4846" y="17"/>
                    <a:pt x="3644" y="41"/>
                    <a:pt x="2453" y="136"/>
                  </a:cubicBezTo>
                  <a:cubicBezTo>
                    <a:pt x="1894" y="184"/>
                    <a:pt x="1322" y="220"/>
                    <a:pt x="786" y="374"/>
                  </a:cubicBezTo>
                  <a:cubicBezTo>
                    <a:pt x="465" y="482"/>
                    <a:pt x="251" y="696"/>
                    <a:pt x="179" y="1029"/>
                  </a:cubicBezTo>
                  <a:cubicBezTo>
                    <a:pt x="0" y="1720"/>
                    <a:pt x="60" y="2422"/>
                    <a:pt x="191" y="3101"/>
                  </a:cubicBezTo>
                  <a:cubicBezTo>
                    <a:pt x="286" y="3565"/>
                    <a:pt x="608" y="3803"/>
                    <a:pt x="1060" y="3875"/>
                  </a:cubicBezTo>
                  <a:cubicBezTo>
                    <a:pt x="1325" y="3917"/>
                    <a:pt x="1594" y="3934"/>
                    <a:pt x="1865" y="3934"/>
                  </a:cubicBezTo>
                  <a:cubicBezTo>
                    <a:pt x="2057" y="3934"/>
                    <a:pt x="2249" y="3925"/>
                    <a:pt x="2441" y="3911"/>
                  </a:cubicBezTo>
                  <a:cubicBezTo>
                    <a:pt x="3503" y="3811"/>
                    <a:pt x="4573" y="3720"/>
                    <a:pt x="5589" y="3720"/>
                  </a:cubicBezTo>
                  <a:cubicBezTo>
                    <a:pt x="5792" y="3720"/>
                    <a:pt x="5993" y="3724"/>
                    <a:pt x="6192" y="3732"/>
                  </a:cubicBezTo>
                  <a:cubicBezTo>
                    <a:pt x="7228" y="3696"/>
                    <a:pt x="8180" y="3673"/>
                    <a:pt x="9133" y="3577"/>
                  </a:cubicBezTo>
                  <a:cubicBezTo>
                    <a:pt x="9537" y="3530"/>
                    <a:pt x="9918" y="3470"/>
                    <a:pt x="10311" y="3375"/>
                  </a:cubicBezTo>
                  <a:cubicBezTo>
                    <a:pt x="10561" y="3315"/>
                    <a:pt x="10728" y="3172"/>
                    <a:pt x="10776" y="2899"/>
                  </a:cubicBezTo>
                  <a:cubicBezTo>
                    <a:pt x="10847" y="2422"/>
                    <a:pt x="10919" y="1958"/>
                    <a:pt x="10954" y="1482"/>
                  </a:cubicBezTo>
                  <a:cubicBezTo>
                    <a:pt x="10966" y="1244"/>
                    <a:pt x="10954" y="982"/>
                    <a:pt x="10883" y="732"/>
                  </a:cubicBezTo>
                  <a:cubicBezTo>
                    <a:pt x="10776" y="374"/>
                    <a:pt x="10561" y="136"/>
                    <a:pt x="10180" y="101"/>
                  </a:cubicBezTo>
                  <a:cubicBezTo>
                    <a:pt x="9942" y="65"/>
                    <a:pt x="9704" y="17"/>
                    <a:pt x="9466" y="17"/>
                  </a:cubicBezTo>
                  <a:cubicBezTo>
                    <a:pt x="8658" y="9"/>
                    <a:pt x="7844" y="0"/>
                    <a:pt x="7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5" name="Google Shape;1715;p42"/>
            <p:cNvSpPr/>
            <p:nvPr/>
          </p:nvSpPr>
          <p:spPr>
            <a:xfrm>
              <a:off x="4375208" y="3697388"/>
              <a:ext cx="183842" cy="179103"/>
            </a:xfrm>
            <a:custGeom>
              <a:avLst/>
              <a:gdLst/>
              <a:ahLst/>
              <a:cxnLst/>
              <a:rect l="l" t="t" r="r" b="b"/>
              <a:pathLst>
                <a:path w="3918" h="3817" extrusionOk="0">
                  <a:moveTo>
                    <a:pt x="1745" y="290"/>
                  </a:moveTo>
                  <a:cubicBezTo>
                    <a:pt x="1751" y="290"/>
                    <a:pt x="1757" y="290"/>
                    <a:pt x="1763" y="290"/>
                  </a:cubicBezTo>
                  <a:cubicBezTo>
                    <a:pt x="2692" y="302"/>
                    <a:pt x="3406" y="933"/>
                    <a:pt x="3406" y="1742"/>
                  </a:cubicBezTo>
                  <a:cubicBezTo>
                    <a:pt x="3406" y="2592"/>
                    <a:pt x="2704" y="3278"/>
                    <a:pt x="1868" y="3278"/>
                  </a:cubicBezTo>
                  <a:cubicBezTo>
                    <a:pt x="1861" y="3278"/>
                    <a:pt x="1853" y="3278"/>
                    <a:pt x="1846" y="3278"/>
                  </a:cubicBezTo>
                  <a:cubicBezTo>
                    <a:pt x="977" y="3278"/>
                    <a:pt x="322" y="2659"/>
                    <a:pt x="322" y="1837"/>
                  </a:cubicBezTo>
                  <a:cubicBezTo>
                    <a:pt x="299" y="941"/>
                    <a:pt x="1082" y="290"/>
                    <a:pt x="1745" y="290"/>
                  </a:cubicBezTo>
                  <a:close/>
                  <a:moveTo>
                    <a:pt x="2096" y="1"/>
                  </a:moveTo>
                  <a:cubicBezTo>
                    <a:pt x="1825" y="1"/>
                    <a:pt x="1550" y="52"/>
                    <a:pt x="1275" y="135"/>
                  </a:cubicBezTo>
                  <a:cubicBezTo>
                    <a:pt x="513" y="361"/>
                    <a:pt x="1" y="1183"/>
                    <a:pt x="72" y="1957"/>
                  </a:cubicBezTo>
                  <a:cubicBezTo>
                    <a:pt x="120" y="2373"/>
                    <a:pt x="298" y="2730"/>
                    <a:pt x="513" y="3052"/>
                  </a:cubicBezTo>
                  <a:cubicBezTo>
                    <a:pt x="870" y="3545"/>
                    <a:pt x="1329" y="3817"/>
                    <a:pt x="1914" y="3817"/>
                  </a:cubicBezTo>
                  <a:cubicBezTo>
                    <a:pt x="1992" y="3817"/>
                    <a:pt x="2073" y="3812"/>
                    <a:pt x="2156" y="3802"/>
                  </a:cubicBezTo>
                  <a:cubicBezTo>
                    <a:pt x="3120" y="3671"/>
                    <a:pt x="3918" y="2671"/>
                    <a:pt x="3906" y="1421"/>
                  </a:cubicBezTo>
                  <a:cubicBezTo>
                    <a:pt x="3894" y="1064"/>
                    <a:pt x="3608" y="611"/>
                    <a:pt x="3120" y="302"/>
                  </a:cubicBezTo>
                  <a:cubicBezTo>
                    <a:pt x="2791" y="87"/>
                    <a:pt x="2447" y="1"/>
                    <a:pt x="20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6" name="Google Shape;1716;p42"/>
            <p:cNvSpPr/>
            <p:nvPr/>
          </p:nvSpPr>
          <p:spPr>
            <a:xfrm>
              <a:off x="4361835" y="3321351"/>
              <a:ext cx="192195" cy="180558"/>
            </a:xfrm>
            <a:custGeom>
              <a:avLst/>
              <a:gdLst/>
              <a:ahLst/>
              <a:cxnLst/>
              <a:rect l="l" t="t" r="r" b="b"/>
              <a:pathLst>
                <a:path w="4096" h="3848" extrusionOk="0">
                  <a:moveTo>
                    <a:pt x="1847" y="320"/>
                  </a:moveTo>
                  <a:cubicBezTo>
                    <a:pt x="2051" y="320"/>
                    <a:pt x="2255" y="368"/>
                    <a:pt x="2453" y="457"/>
                  </a:cubicBezTo>
                  <a:cubicBezTo>
                    <a:pt x="2989" y="696"/>
                    <a:pt x="3381" y="1339"/>
                    <a:pt x="3381" y="1922"/>
                  </a:cubicBezTo>
                  <a:cubicBezTo>
                    <a:pt x="3381" y="2720"/>
                    <a:pt x="2798" y="3327"/>
                    <a:pt x="1965" y="3386"/>
                  </a:cubicBezTo>
                  <a:cubicBezTo>
                    <a:pt x="1924" y="3390"/>
                    <a:pt x="1884" y="3391"/>
                    <a:pt x="1844" y="3391"/>
                  </a:cubicBezTo>
                  <a:cubicBezTo>
                    <a:pt x="1144" y="3391"/>
                    <a:pt x="541" y="2907"/>
                    <a:pt x="417" y="2220"/>
                  </a:cubicBezTo>
                  <a:cubicBezTo>
                    <a:pt x="310" y="1589"/>
                    <a:pt x="726" y="708"/>
                    <a:pt x="1322" y="434"/>
                  </a:cubicBezTo>
                  <a:cubicBezTo>
                    <a:pt x="1493" y="356"/>
                    <a:pt x="1670" y="320"/>
                    <a:pt x="1847" y="320"/>
                  </a:cubicBezTo>
                  <a:close/>
                  <a:moveTo>
                    <a:pt x="2062" y="1"/>
                  </a:moveTo>
                  <a:cubicBezTo>
                    <a:pt x="1805" y="1"/>
                    <a:pt x="1542" y="61"/>
                    <a:pt x="1274" y="196"/>
                  </a:cubicBezTo>
                  <a:cubicBezTo>
                    <a:pt x="703" y="469"/>
                    <a:pt x="345" y="969"/>
                    <a:pt x="167" y="1589"/>
                  </a:cubicBezTo>
                  <a:cubicBezTo>
                    <a:pt x="0" y="2196"/>
                    <a:pt x="83" y="2779"/>
                    <a:pt x="560" y="3232"/>
                  </a:cubicBezTo>
                  <a:cubicBezTo>
                    <a:pt x="999" y="3609"/>
                    <a:pt x="1490" y="3847"/>
                    <a:pt x="2057" y="3847"/>
                  </a:cubicBezTo>
                  <a:cubicBezTo>
                    <a:pt x="2151" y="3847"/>
                    <a:pt x="2247" y="3841"/>
                    <a:pt x="2346" y="3827"/>
                  </a:cubicBezTo>
                  <a:cubicBezTo>
                    <a:pt x="3167" y="3684"/>
                    <a:pt x="4096" y="2946"/>
                    <a:pt x="4048" y="2005"/>
                  </a:cubicBezTo>
                  <a:cubicBezTo>
                    <a:pt x="4048" y="1279"/>
                    <a:pt x="3798" y="755"/>
                    <a:pt x="3227" y="398"/>
                  </a:cubicBezTo>
                  <a:cubicBezTo>
                    <a:pt x="2855" y="150"/>
                    <a:pt x="2466" y="1"/>
                    <a:pt x="2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7" name="Google Shape;1717;p42"/>
            <p:cNvSpPr/>
            <p:nvPr/>
          </p:nvSpPr>
          <p:spPr>
            <a:xfrm>
              <a:off x="4394204" y="3714249"/>
              <a:ext cx="145835" cy="140298"/>
            </a:xfrm>
            <a:custGeom>
              <a:avLst/>
              <a:gdLst/>
              <a:ahLst/>
              <a:cxnLst/>
              <a:rect l="l" t="t" r="r" b="b"/>
              <a:pathLst>
                <a:path w="3108" h="2990" extrusionOk="0">
                  <a:moveTo>
                    <a:pt x="1465" y="1"/>
                  </a:moveTo>
                  <a:cubicBezTo>
                    <a:pt x="810" y="1"/>
                    <a:pt x="0" y="656"/>
                    <a:pt x="24" y="1548"/>
                  </a:cubicBezTo>
                  <a:cubicBezTo>
                    <a:pt x="24" y="2358"/>
                    <a:pt x="679" y="2989"/>
                    <a:pt x="1548" y="2989"/>
                  </a:cubicBezTo>
                  <a:cubicBezTo>
                    <a:pt x="2394" y="2989"/>
                    <a:pt x="3108" y="2287"/>
                    <a:pt x="3108" y="1453"/>
                  </a:cubicBezTo>
                  <a:cubicBezTo>
                    <a:pt x="3108" y="644"/>
                    <a:pt x="2394" y="13"/>
                    <a:pt x="14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8" name="Google Shape;1718;p42"/>
            <p:cNvSpPr/>
            <p:nvPr/>
          </p:nvSpPr>
          <p:spPr>
            <a:xfrm>
              <a:off x="4375771" y="3336179"/>
              <a:ext cx="144756" cy="144334"/>
            </a:xfrm>
            <a:custGeom>
              <a:avLst/>
              <a:gdLst/>
              <a:ahLst/>
              <a:cxnLst/>
              <a:rect l="l" t="t" r="r" b="b"/>
              <a:pathLst>
                <a:path w="3085" h="3076" extrusionOk="0">
                  <a:moveTo>
                    <a:pt x="1525" y="0"/>
                  </a:moveTo>
                  <a:cubicBezTo>
                    <a:pt x="1356" y="0"/>
                    <a:pt x="1188" y="31"/>
                    <a:pt x="1025" y="94"/>
                  </a:cubicBezTo>
                  <a:cubicBezTo>
                    <a:pt x="429" y="368"/>
                    <a:pt x="1" y="1249"/>
                    <a:pt x="120" y="1904"/>
                  </a:cubicBezTo>
                  <a:cubicBezTo>
                    <a:pt x="244" y="2591"/>
                    <a:pt x="847" y="3075"/>
                    <a:pt x="1547" y="3075"/>
                  </a:cubicBezTo>
                  <a:cubicBezTo>
                    <a:pt x="1587" y="3075"/>
                    <a:pt x="1627" y="3074"/>
                    <a:pt x="1668" y="3070"/>
                  </a:cubicBezTo>
                  <a:cubicBezTo>
                    <a:pt x="2501" y="3011"/>
                    <a:pt x="3084" y="2404"/>
                    <a:pt x="3084" y="1606"/>
                  </a:cubicBezTo>
                  <a:cubicBezTo>
                    <a:pt x="3084" y="1023"/>
                    <a:pt x="2692" y="380"/>
                    <a:pt x="2156" y="141"/>
                  </a:cubicBezTo>
                  <a:cubicBezTo>
                    <a:pt x="1950" y="49"/>
                    <a:pt x="1737" y="0"/>
                    <a:pt x="1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719" name="Google Shape;1719;p42"/>
          <p:cNvGrpSpPr/>
          <p:nvPr/>
        </p:nvGrpSpPr>
        <p:grpSpPr>
          <a:xfrm flipH="1">
            <a:off x="7594166" y="866348"/>
            <a:ext cx="822200" cy="963825"/>
            <a:chOff x="966049" y="2642092"/>
            <a:chExt cx="822200" cy="963825"/>
          </a:xfrm>
        </p:grpSpPr>
        <p:sp>
          <p:nvSpPr>
            <p:cNvPr id="1720" name="Google Shape;1720;p42"/>
            <p:cNvSpPr/>
            <p:nvPr/>
          </p:nvSpPr>
          <p:spPr>
            <a:xfrm flipH="1">
              <a:off x="1666912" y="3467651"/>
              <a:ext cx="121338" cy="138265"/>
            </a:xfrm>
            <a:custGeom>
              <a:avLst/>
              <a:gdLst/>
              <a:ahLst/>
              <a:cxnLst/>
              <a:rect l="l" t="t" r="r" b="b"/>
              <a:pathLst>
                <a:path w="1620" h="1846" extrusionOk="0">
                  <a:moveTo>
                    <a:pt x="405" y="1"/>
                  </a:moveTo>
                  <a:lnTo>
                    <a:pt x="0" y="1846"/>
                  </a:lnTo>
                  <a:lnTo>
                    <a:pt x="1620" y="1489"/>
                  </a:lnTo>
                  <a:lnTo>
                    <a:pt x="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721" name="Google Shape;1721;p42"/>
            <p:cNvGrpSpPr/>
            <p:nvPr/>
          </p:nvGrpSpPr>
          <p:grpSpPr>
            <a:xfrm>
              <a:off x="966049" y="2642092"/>
              <a:ext cx="822194" cy="963825"/>
              <a:chOff x="984299" y="2659042"/>
              <a:chExt cx="822194" cy="963825"/>
            </a:xfrm>
          </p:grpSpPr>
          <p:sp>
            <p:nvSpPr>
              <p:cNvPr id="1722" name="Google Shape;1722;p42"/>
              <p:cNvSpPr/>
              <p:nvPr/>
            </p:nvSpPr>
            <p:spPr>
              <a:xfrm flipH="1">
                <a:off x="984299" y="2699189"/>
                <a:ext cx="373751" cy="291661"/>
              </a:xfrm>
              <a:custGeom>
                <a:avLst/>
                <a:gdLst/>
                <a:ahLst/>
                <a:cxnLst/>
                <a:rect l="l" t="t" r="r" b="b"/>
                <a:pathLst>
                  <a:path w="4990" h="3894" extrusionOk="0">
                    <a:moveTo>
                      <a:pt x="644" y="1"/>
                    </a:moveTo>
                    <a:lnTo>
                      <a:pt x="227" y="620"/>
                    </a:lnTo>
                    <a:lnTo>
                      <a:pt x="1" y="1155"/>
                    </a:lnTo>
                    <a:cubicBezTo>
                      <a:pt x="2227" y="3346"/>
                      <a:pt x="3918" y="3894"/>
                      <a:pt x="3918" y="3894"/>
                    </a:cubicBezTo>
                    <a:lnTo>
                      <a:pt x="4990" y="2858"/>
                    </a:lnTo>
                    <a:lnTo>
                      <a:pt x="2573" y="1584"/>
                    </a:lnTo>
                    <a:lnTo>
                      <a:pt x="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3" name="Google Shape;1723;p42"/>
              <p:cNvSpPr/>
              <p:nvPr/>
            </p:nvSpPr>
            <p:spPr>
              <a:xfrm flipH="1">
                <a:off x="999429" y="2659042"/>
                <a:ext cx="299750" cy="225749"/>
              </a:xfrm>
              <a:custGeom>
                <a:avLst/>
                <a:gdLst/>
                <a:ahLst/>
                <a:cxnLst/>
                <a:rect l="l" t="t" r="r" b="b"/>
                <a:pathLst>
                  <a:path w="4002" h="3014" extrusionOk="0">
                    <a:moveTo>
                      <a:pt x="667" y="1"/>
                    </a:moveTo>
                    <a:lnTo>
                      <a:pt x="1" y="679"/>
                    </a:lnTo>
                    <a:cubicBezTo>
                      <a:pt x="1" y="679"/>
                      <a:pt x="1465" y="2168"/>
                      <a:pt x="3513" y="3013"/>
                    </a:cubicBezTo>
                    <a:lnTo>
                      <a:pt x="4001" y="2346"/>
                    </a:lnTo>
                    <a:lnTo>
                      <a:pt x="2191" y="1072"/>
                    </a:lnTo>
                    <a:lnTo>
                      <a:pt x="6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4" name="Google Shape;1724;p42"/>
              <p:cNvSpPr/>
              <p:nvPr/>
            </p:nvSpPr>
            <p:spPr>
              <a:xfrm flipH="1">
                <a:off x="1052507" y="2783662"/>
                <a:ext cx="685784" cy="763456"/>
              </a:xfrm>
              <a:custGeom>
                <a:avLst/>
                <a:gdLst/>
                <a:ahLst/>
                <a:cxnLst/>
                <a:rect l="l" t="t" r="r" b="b"/>
                <a:pathLst>
                  <a:path w="9156" h="10193" extrusionOk="0">
                    <a:moveTo>
                      <a:pt x="5072" y="0"/>
                    </a:moveTo>
                    <a:lnTo>
                      <a:pt x="4227" y="1072"/>
                    </a:lnTo>
                    <a:lnTo>
                      <a:pt x="2381" y="4013"/>
                    </a:lnTo>
                    <a:lnTo>
                      <a:pt x="1107" y="5954"/>
                    </a:lnTo>
                    <a:lnTo>
                      <a:pt x="0" y="7394"/>
                    </a:lnTo>
                    <a:lnTo>
                      <a:pt x="357" y="7978"/>
                    </a:lnTo>
                    <a:lnTo>
                      <a:pt x="1167" y="8740"/>
                    </a:lnTo>
                    <a:lnTo>
                      <a:pt x="2000" y="9466"/>
                    </a:lnTo>
                    <a:lnTo>
                      <a:pt x="2619" y="10192"/>
                    </a:lnTo>
                    <a:lnTo>
                      <a:pt x="4108" y="8502"/>
                    </a:lnTo>
                    <a:lnTo>
                      <a:pt x="5453" y="6918"/>
                    </a:lnTo>
                    <a:lnTo>
                      <a:pt x="7120" y="5025"/>
                    </a:lnTo>
                    <a:lnTo>
                      <a:pt x="9156" y="2846"/>
                    </a:lnTo>
                    <a:cubicBezTo>
                      <a:pt x="9156" y="2846"/>
                      <a:pt x="6263" y="1572"/>
                      <a:pt x="50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5" name="Google Shape;1725;p42"/>
              <p:cNvSpPr/>
              <p:nvPr/>
            </p:nvSpPr>
            <p:spPr>
              <a:xfrm flipH="1">
                <a:off x="1543851" y="3344590"/>
                <a:ext cx="216761" cy="239081"/>
              </a:xfrm>
              <a:custGeom>
                <a:avLst/>
                <a:gdLst/>
                <a:ahLst/>
                <a:cxnLst/>
                <a:rect l="l" t="t" r="r" b="b"/>
                <a:pathLst>
                  <a:path w="2894" h="3192" extrusionOk="0">
                    <a:moveTo>
                      <a:pt x="346" y="0"/>
                    </a:moveTo>
                    <a:lnTo>
                      <a:pt x="0" y="1727"/>
                    </a:lnTo>
                    <a:lnTo>
                      <a:pt x="1227" y="3191"/>
                    </a:lnTo>
                    <a:lnTo>
                      <a:pt x="2894" y="2798"/>
                    </a:lnTo>
                    <a:lnTo>
                      <a:pt x="2060" y="1667"/>
                    </a:lnTo>
                    <a:lnTo>
                      <a:pt x="1298" y="1143"/>
                    </a:lnTo>
                    <a:lnTo>
                      <a:pt x="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6" name="Google Shape;1726;p42"/>
              <p:cNvSpPr/>
              <p:nvPr/>
            </p:nvSpPr>
            <p:spPr>
              <a:xfrm flipH="1">
                <a:off x="984316" y="2659054"/>
                <a:ext cx="822177" cy="963813"/>
              </a:xfrm>
              <a:custGeom>
                <a:avLst/>
                <a:gdLst/>
                <a:ahLst/>
                <a:cxnLst/>
                <a:rect l="l" t="t" r="r" b="b"/>
                <a:pathLst>
                  <a:path w="10977" h="12868" extrusionOk="0">
                    <a:moveTo>
                      <a:pt x="6464" y="813"/>
                    </a:moveTo>
                    <a:lnTo>
                      <a:pt x="6678" y="1028"/>
                    </a:lnTo>
                    <a:cubicBezTo>
                      <a:pt x="6488" y="1266"/>
                      <a:pt x="6273" y="1504"/>
                      <a:pt x="6071" y="1742"/>
                    </a:cubicBezTo>
                    <a:lnTo>
                      <a:pt x="5976" y="1647"/>
                    </a:lnTo>
                    <a:cubicBezTo>
                      <a:pt x="6142" y="1385"/>
                      <a:pt x="6309" y="1099"/>
                      <a:pt x="6464" y="813"/>
                    </a:cubicBezTo>
                    <a:close/>
                    <a:moveTo>
                      <a:pt x="6904" y="1230"/>
                    </a:moveTo>
                    <a:cubicBezTo>
                      <a:pt x="7000" y="1337"/>
                      <a:pt x="7107" y="1432"/>
                      <a:pt x="7214" y="1516"/>
                    </a:cubicBezTo>
                    <a:cubicBezTo>
                      <a:pt x="7000" y="1766"/>
                      <a:pt x="6750" y="1980"/>
                      <a:pt x="6547" y="2230"/>
                    </a:cubicBezTo>
                    <a:cubicBezTo>
                      <a:pt x="6452" y="2135"/>
                      <a:pt x="6369" y="2052"/>
                      <a:pt x="6273" y="1944"/>
                    </a:cubicBezTo>
                    <a:cubicBezTo>
                      <a:pt x="6488" y="1730"/>
                      <a:pt x="6690" y="1492"/>
                      <a:pt x="6904" y="1230"/>
                    </a:cubicBezTo>
                    <a:close/>
                    <a:moveTo>
                      <a:pt x="7452" y="1706"/>
                    </a:moveTo>
                    <a:lnTo>
                      <a:pt x="7893" y="2028"/>
                    </a:lnTo>
                    <a:cubicBezTo>
                      <a:pt x="7655" y="2302"/>
                      <a:pt x="7452" y="2575"/>
                      <a:pt x="7226" y="2837"/>
                    </a:cubicBezTo>
                    <a:cubicBezTo>
                      <a:pt x="7059" y="2706"/>
                      <a:pt x="6916" y="2575"/>
                      <a:pt x="6762" y="2433"/>
                    </a:cubicBezTo>
                    <a:cubicBezTo>
                      <a:pt x="6976" y="2183"/>
                      <a:pt x="7238" y="1956"/>
                      <a:pt x="7452" y="1706"/>
                    </a:cubicBezTo>
                    <a:close/>
                    <a:moveTo>
                      <a:pt x="7262" y="337"/>
                    </a:moveTo>
                    <a:cubicBezTo>
                      <a:pt x="7833" y="682"/>
                      <a:pt x="8405" y="1028"/>
                      <a:pt x="8917" y="1456"/>
                    </a:cubicBezTo>
                    <a:cubicBezTo>
                      <a:pt x="9179" y="1671"/>
                      <a:pt x="9417" y="1909"/>
                      <a:pt x="9679" y="2099"/>
                    </a:cubicBezTo>
                    <a:cubicBezTo>
                      <a:pt x="9917" y="2266"/>
                      <a:pt x="10179" y="2385"/>
                      <a:pt x="10405" y="2540"/>
                    </a:cubicBezTo>
                    <a:cubicBezTo>
                      <a:pt x="10310" y="2683"/>
                      <a:pt x="10191" y="2825"/>
                      <a:pt x="10095" y="2980"/>
                    </a:cubicBezTo>
                    <a:cubicBezTo>
                      <a:pt x="9214" y="2564"/>
                      <a:pt x="8369" y="2052"/>
                      <a:pt x="7595" y="1456"/>
                    </a:cubicBezTo>
                    <a:cubicBezTo>
                      <a:pt x="7345" y="1266"/>
                      <a:pt x="7107" y="1028"/>
                      <a:pt x="6869" y="801"/>
                    </a:cubicBezTo>
                    <a:cubicBezTo>
                      <a:pt x="6988" y="623"/>
                      <a:pt x="7107" y="492"/>
                      <a:pt x="7262" y="337"/>
                    </a:cubicBezTo>
                    <a:close/>
                    <a:moveTo>
                      <a:pt x="8155" y="2183"/>
                    </a:moveTo>
                    <a:cubicBezTo>
                      <a:pt x="8297" y="2290"/>
                      <a:pt x="8452" y="2385"/>
                      <a:pt x="8595" y="2468"/>
                    </a:cubicBezTo>
                    <a:cubicBezTo>
                      <a:pt x="8357" y="2766"/>
                      <a:pt x="8119" y="3052"/>
                      <a:pt x="7881" y="3337"/>
                    </a:cubicBezTo>
                    <a:cubicBezTo>
                      <a:pt x="7726" y="3230"/>
                      <a:pt x="7595" y="3123"/>
                      <a:pt x="7464" y="3016"/>
                    </a:cubicBezTo>
                    <a:cubicBezTo>
                      <a:pt x="7690" y="2742"/>
                      <a:pt x="7928" y="2468"/>
                      <a:pt x="8155" y="2183"/>
                    </a:cubicBezTo>
                    <a:close/>
                    <a:moveTo>
                      <a:pt x="8833" y="2647"/>
                    </a:moveTo>
                    <a:cubicBezTo>
                      <a:pt x="8964" y="2742"/>
                      <a:pt x="9119" y="2814"/>
                      <a:pt x="9262" y="2885"/>
                    </a:cubicBezTo>
                    <a:cubicBezTo>
                      <a:pt x="9024" y="3183"/>
                      <a:pt x="8821" y="3492"/>
                      <a:pt x="8607" y="3826"/>
                    </a:cubicBezTo>
                    <a:lnTo>
                      <a:pt x="8119" y="3516"/>
                    </a:lnTo>
                    <a:cubicBezTo>
                      <a:pt x="8369" y="3230"/>
                      <a:pt x="8607" y="2933"/>
                      <a:pt x="8833" y="2647"/>
                    </a:cubicBezTo>
                    <a:close/>
                    <a:moveTo>
                      <a:pt x="9536" y="3016"/>
                    </a:moveTo>
                    <a:cubicBezTo>
                      <a:pt x="9667" y="3075"/>
                      <a:pt x="9786" y="3159"/>
                      <a:pt x="9917" y="3218"/>
                    </a:cubicBezTo>
                    <a:cubicBezTo>
                      <a:pt x="9833" y="3349"/>
                      <a:pt x="9738" y="3492"/>
                      <a:pt x="9655" y="3623"/>
                    </a:cubicBezTo>
                    <a:cubicBezTo>
                      <a:pt x="9560" y="3766"/>
                      <a:pt x="9464" y="4028"/>
                      <a:pt x="9345" y="4171"/>
                    </a:cubicBezTo>
                    <a:cubicBezTo>
                      <a:pt x="9321" y="4171"/>
                      <a:pt x="9321" y="4183"/>
                      <a:pt x="9310" y="4183"/>
                    </a:cubicBezTo>
                    <a:cubicBezTo>
                      <a:pt x="9167" y="4111"/>
                      <a:pt x="9024" y="4028"/>
                      <a:pt x="8881" y="3957"/>
                    </a:cubicBezTo>
                    <a:cubicBezTo>
                      <a:pt x="9083" y="3647"/>
                      <a:pt x="9310" y="3337"/>
                      <a:pt x="9536" y="3016"/>
                    </a:cubicBezTo>
                    <a:close/>
                    <a:moveTo>
                      <a:pt x="10202" y="3349"/>
                    </a:moveTo>
                    <a:cubicBezTo>
                      <a:pt x="10322" y="3409"/>
                      <a:pt x="10441" y="3456"/>
                      <a:pt x="10548" y="3492"/>
                    </a:cubicBezTo>
                    <a:cubicBezTo>
                      <a:pt x="10333" y="3814"/>
                      <a:pt x="10072" y="4088"/>
                      <a:pt x="9810" y="4373"/>
                    </a:cubicBezTo>
                    <a:cubicBezTo>
                      <a:pt x="9798" y="4385"/>
                      <a:pt x="9798" y="4409"/>
                      <a:pt x="9786" y="4421"/>
                    </a:cubicBezTo>
                    <a:cubicBezTo>
                      <a:pt x="9726" y="4385"/>
                      <a:pt x="9655" y="4361"/>
                      <a:pt x="9595" y="4326"/>
                    </a:cubicBezTo>
                    <a:cubicBezTo>
                      <a:pt x="9679" y="4195"/>
                      <a:pt x="9762" y="4028"/>
                      <a:pt x="9833" y="3909"/>
                    </a:cubicBezTo>
                    <a:cubicBezTo>
                      <a:pt x="9941" y="3730"/>
                      <a:pt x="10060" y="3552"/>
                      <a:pt x="10155" y="3373"/>
                    </a:cubicBezTo>
                    <a:cubicBezTo>
                      <a:pt x="10179" y="3373"/>
                      <a:pt x="10191" y="3361"/>
                      <a:pt x="10202" y="3349"/>
                    </a:cubicBezTo>
                    <a:close/>
                    <a:moveTo>
                      <a:pt x="5809" y="1921"/>
                    </a:moveTo>
                    <a:cubicBezTo>
                      <a:pt x="5845" y="1944"/>
                      <a:pt x="5869" y="1992"/>
                      <a:pt x="5904" y="2028"/>
                    </a:cubicBezTo>
                    <a:cubicBezTo>
                      <a:pt x="5916" y="2063"/>
                      <a:pt x="5952" y="2099"/>
                      <a:pt x="5988" y="2111"/>
                    </a:cubicBezTo>
                    <a:lnTo>
                      <a:pt x="6262" y="2385"/>
                    </a:lnTo>
                    <a:cubicBezTo>
                      <a:pt x="4761" y="4469"/>
                      <a:pt x="3273" y="6564"/>
                      <a:pt x="1785" y="8660"/>
                    </a:cubicBezTo>
                    <a:cubicBezTo>
                      <a:pt x="1582" y="8945"/>
                      <a:pt x="1380" y="9231"/>
                      <a:pt x="1189" y="9505"/>
                    </a:cubicBezTo>
                    <a:cubicBezTo>
                      <a:pt x="1094" y="9386"/>
                      <a:pt x="1011" y="9255"/>
                      <a:pt x="928" y="9124"/>
                    </a:cubicBezTo>
                    <a:cubicBezTo>
                      <a:pt x="1844" y="8112"/>
                      <a:pt x="2535" y="6874"/>
                      <a:pt x="3273" y="5754"/>
                    </a:cubicBezTo>
                    <a:cubicBezTo>
                      <a:pt x="4023" y="4564"/>
                      <a:pt x="4749" y="3337"/>
                      <a:pt x="5607" y="2218"/>
                    </a:cubicBezTo>
                    <a:cubicBezTo>
                      <a:pt x="5678" y="2123"/>
                      <a:pt x="5738" y="2028"/>
                      <a:pt x="5809" y="1921"/>
                    </a:cubicBezTo>
                    <a:close/>
                    <a:moveTo>
                      <a:pt x="6488" y="2587"/>
                    </a:moveTo>
                    <a:cubicBezTo>
                      <a:pt x="6738" y="2814"/>
                      <a:pt x="6988" y="3040"/>
                      <a:pt x="7262" y="3242"/>
                    </a:cubicBezTo>
                    <a:cubicBezTo>
                      <a:pt x="6440" y="4421"/>
                      <a:pt x="5607" y="5564"/>
                      <a:pt x="4749" y="6707"/>
                    </a:cubicBezTo>
                    <a:cubicBezTo>
                      <a:pt x="3856" y="7921"/>
                      <a:pt x="2821" y="9017"/>
                      <a:pt x="1904" y="10207"/>
                    </a:cubicBezTo>
                    <a:cubicBezTo>
                      <a:pt x="1725" y="10064"/>
                      <a:pt x="1547" y="9898"/>
                      <a:pt x="1380" y="9719"/>
                    </a:cubicBezTo>
                    <a:cubicBezTo>
                      <a:pt x="2821" y="7695"/>
                      <a:pt x="4249" y="5683"/>
                      <a:pt x="5690" y="3659"/>
                    </a:cubicBezTo>
                    <a:cubicBezTo>
                      <a:pt x="5940" y="3314"/>
                      <a:pt x="6214" y="2945"/>
                      <a:pt x="6488" y="2587"/>
                    </a:cubicBezTo>
                    <a:close/>
                    <a:moveTo>
                      <a:pt x="7476" y="3433"/>
                    </a:moveTo>
                    <a:cubicBezTo>
                      <a:pt x="7774" y="3659"/>
                      <a:pt x="8071" y="3849"/>
                      <a:pt x="8405" y="4052"/>
                    </a:cubicBezTo>
                    <a:cubicBezTo>
                      <a:pt x="7643" y="4826"/>
                      <a:pt x="6964" y="5695"/>
                      <a:pt x="6262" y="6528"/>
                    </a:cubicBezTo>
                    <a:cubicBezTo>
                      <a:pt x="5333" y="7636"/>
                      <a:pt x="4428" y="8755"/>
                      <a:pt x="3487" y="9838"/>
                    </a:cubicBezTo>
                    <a:cubicBezTo>
                      <a:pt x="3214" y="10160"/>
                      <a:pt x="2916" y="10517"/>
                      <a:pt x="2582" y="10803"/>
                    </a:cubicBezTo>
                    <a:cubicBezTo>
                      <a:pt x="2440" y="10672"/>
                      <a:pt x="2285" y="10541"/>
                      <a:pt x="2118" y="10422"/>
                    </a:cubicBezTo>
                    <a:cubicBezTo>
                      <a:pt x="3047" y="9231"/>
                      <a:pt x="4083" y="8124"/>
                      <a:pt x="4976" y="6909"/>
                    </a:cubicBezTo>
                    <a:cubicBezTo>
                      <a:pt x="5821" y="5754"/>
                      <a:pt x="6678" y="4599"/>
                      <a:pt x="7476" y="3433"/>
                    </a:cubicBezTo>
                    <a:close/>
                    <a:moveTo>
                      <a:pt x="8667" y="4195"/>
                    </a:moveTo>
                    <a:cubicBezTo>
                      <a:pt x="8964" y="4361"/>
                      <a:pt x="9262" y="4504"/>
                      <a:pt x="9571" y="4659"/>
                    </a:cubicBezTo>
                    <a:cubicBezTo>
                      <a:pt x="9095" y="5195"/>
                      <a:pt x="8643" y="5719"/>
                      <a:pt x="8167" y="6231"/>
                    </a:cubicBezTo>
                    <a:cubicBezTo>
                      <a:pt x="6916" y="7624"/>
                      <a:pt x="5642" y="9005"/>
                      <a:pt x="4416" y="10434"/>
                    </a:cubicBezTo>
                    <a:cubicBezTo>
                      <a:pt x="4059" y="10838"/>
                      <a:pt x="3702" y="11231"/>
                      <a:pt x="3368" y="11660"/>
                    </a:cubicBezTo>
                    <a:cubicBezTo>
                      <a:pt x="3214" y="11410"/>
                      <a:pt x="3011" y="11207"/>
                      <a:pt x="2809" y="11017"/>
                    </a:cubicBezTo>
                    <a:cubicBezTo>
                      <a:pt x="3535" y="10386"/>
                      <a:pt x="4130" y="9552"/>
                      <a:pt x="4738" y="8826"/>
                    </a:cubicBezTo>
                    <a:cubicBezTo>
                      <a:pt x="5690" y="7695"/>
                      <a:pt x="6619" y="6552"/>
                      <a:pt x="7571" y="5433"/>
                    </a:cubicBezTo>
                    <a:cubicBezTo>
                      <a:pt x="7928" y="5016"/>
                      <a:pt x="8286" y="4576"/>
                      <a:pt x="8667" y="4195"/>
                    </a:cubicBezTo>
                    <a:close/>
                    <a:moveTo>
                      <a:pt x="808" y="9505"/>
                    </a:moveTo>
                    <a:cubicBezTo>
                      <a:pt x="1451" y="10434"/>
                      <a:pt x="2594" y="10910"/>
                      <a:pt x="3166" y="11910"/>
                    </a:cubicBezTo>
                    <a:cubicBezTo>
                      <a:pt x="2737" y="12041"/>
                      <a:pt x="2273" y="12124"/>
                      <a:pt x="1809" y="12219"/>
                    </a:cubicBezTo>
                    <a:cubicBezTo>
                      <a:pt x="1368" y="11791"/>
                      <a:pt x="1011" y="11267"/>
                      <a:pt x="570" y="10815"/>
                    </a:cubicBezTo>
                    <a:cubicBezTo>
                      <a:pt x="654" y="10386"/>
                      <a:pt x="737" y="9945"/>
                      <a:pt x="808" y="9505"/>
                    </a:cubicBezTo>
                    <a:close/>
                    <a:moveTo>
                      <a:pt x="511" y="11196"/>
                    </a:moveTo>
                    <a:cubicBezTo>
                      <a:pt x="844" y="11553"/>
                      <a:pt x="1130" y="11934"/>
                      <a:pt x="1463" y="12291"/>
                    </a:cubicBezTo>
                    <a:cubicBezTo>
                      <a:pt x="1082" y="12362"/>
                      <a:pt x="689" y="12446"/>
                      <a:pt x="320" y="12541"/>
                    </a:cubicBezTo>
                    <a:cubicBezTo>
                      <a:pt x="368" y="12089"/>
                      <a:pt x="439" y="11636"/>
                      <a:pt x="511" y="11196"/>
                    </a:cubicBezTo>
                    <a:close/>
                    <a:moveTo>
                      <a:pt x="7220" y="0"/>
                    </a:moveTo>
                    <a:cubicBezTo>
                      <a:pt x="7193" y="0"/>
                      <a:pt x="7170" y="7"/>
                      <a:pt x="7154" y="28"/>
                    </a:cubicBezTo>
                    <a:cubicBezTo>
                      <a:pt x="6952" y="206"/>
                      <a:pt x="6809" y="373"/>
                      <a:pt x="6678" y="575"/>
                    </a:cubicBezTo>
                    <a:lnTo>
                      <a:pt x="6535" y="444"/>
                    </a:lnTo>
                    <a:cubicBezTo>
                      <a:pt x="6513" y="421"/>
                      <a:pt x="6485" y="412"/>
                      <a:pt x="6457" y="412"/>
                    </a:cubicBezTo>
                    <a:cubicBezTo>
                      <a:pt x="6398" y="412"/>
                      <a:pt x="6337" y="455"/>
                      <a:pt x="6321" y="504"/>
                    </a:cubicBezTo>
                    <a:cubicBezTo>
                      <a:pt x="5773" y="1468"/>
                      <a:pt x="5130" y="2361"/>
                      <a:pt x="4523" y="3290"/>
                    </a:cubicBezTo>
                    <a:cubicBezTo>
                      <a:pt x="3630" y="4659"/>
                      <a:pt x="2761" y="6040"/>
                      <a:pt x="1856" y="7386"/>
                    </a:cubicBezTo>
                    <a:cubicBezTo>
                      <a:pt x="1475" y="7933"/>
                      <a:pt x="1106" y="8493"/>
                      <a:pt x="654" y="8969"/>
                    </a:cubicBezTo>
                    <a:cubicBezTo>
                      <a:pt x="630" y="8993"/>
                      <a:pt x="618" y="9017"/>
                      <a:pt x="618" y="9052"/>
                    </a:cubicBezTo>
                    <a:cubicBezTo>
                      <a:pt x="511" y="9648"/>
                      <a:pt x="416" y="10219"/>
                      <a:pt x="296" y="10815"/>
                    </a:cubicBezTo>
                    <a:lnTo>
                      <a:pt x="296" y="10862"/>
                    </a:lnTo>
                    <a:cubicBezTo>
                      <a:pt x="189" y="11469"/>
                      <a:pt x="82" y="12100"/>
                      <a:pt x="11" y="12708"/>
                    </a:cubicBezTo>
                    <a:cubicBezTo>
                      <a:pt x="1" y="12809"/>
                      <a:pt x="86" y="12868"/>
                      <a:pt x="170" y="12868"/>
                    </a:cubicBezTo>
                    <a:cubicBezTo>
                      <a:pt x="185" y="12868"/>
                      <a:pt x="199" y="12866"/>
                      <a:pt x="213" y="12862"/>
                    </a:cubicBezTo>
                    <a:cubicBezTo>
                      <a:pt x="725" y="12708"/>
                      <a:pt x="1225" y="12600"/>
                      <a:pt x="1749" y="12517"/>
                    </a:cubicBezTo>
                    <a:cubicBezTo>
                      <a:pt x="1759" y="12521"/>
                      <a:pt x="1770" y="12522"/>
                      <a:pt x="1780" y="12522"/>
                    </a:cubicBezTo>
                    <a:cubicBezTo>
                      <a:pt x="1806" y="12522"/>
                      <a:pt x="1831" y="12514"/>
                      <a:pt x="1856" y="12505"/>
                    </a:cubicBezTo>
                    <a:cubicBezTo>
                      <a:pt x="2392" y="12398"/>
                      <a:pt x="2916" y="12291"/>
                      <a:pt x="3428" y="12148"/>
                    </a:cubicBezTo>
                    <a:cubicBezTo>
                      <a:pt x="3511" y="12124"/>
                      <a:pt x="3523" y="12065"/>
                      <a:pt x="3523" y="12029"/>
                    </a:cubicBezTo>
                    <a:cubicBezTo>
                      <a:pt x="3809" y="11588"/>
                      <a:pt x="4166" y="11207"/>
                      <a:pt x="4499" y="10815"/>
                    </a:cubicBezTo>
                    <a:cubicBezTo>
                      <a:pt x="5071" y="10160"/>
                      <a:pt x="5642" y="9505"/>
                      <a:pt x="6226" y="8874"/>
                    </a:cubicBezTo>
                    <a:cubicBezTo>
                      <a:pt x="7464" y="7505"/>
                      <a:pt x="8702" y="6135"/>
                      <a:pt x="9917" y="4742"/>
                    </a:cubicBezTo>
                    <a:cubicBezTo>
                      <a:pt x="10262" y="4361"/>
                      <a:pt x="10655" y="3957"/>
                      <a:pt x="10953" y="3528"/>
                    </a:cubicBezTo>
                    <a:cubicBezTo>
                      <a:pt x="10976" y="3456"/>
                      <a:pt x="10953" y="3349"/>
                      <a:pt x="10857" y="3302"/>
                    </a:cubicBezTo>
                    <a:cubicBezTo>
                      <a:pt x="10691" y="3242"/>
                      <a:pt x="10548" y="3171"/>
                      <a:pt x="10393" y="3099"/>
                    </a:cubicBezTo>
                    <a:cubicBezTo>
                      <a:pt x="10512" y="2921"/>
                      <a:pt x="10631" y="2766"/>
                      <a:pt x="10762" y="2599"/>
                    </a:cubicBezTo>
                    <a:cubicBezTo>
                      <a:pt x="10810" y="2540"/>
                      <a:pt x="10798" y="2444"/>
                      <a:pt x="10738" y="2397"/>
                    </a:cubicBezTo>
                    <a:cubicBezTo>
                      <a:pt x="10464" y="2183"/>
                      <a:pt x="10155" y="2052"/>
                      <a:pt x="9869" y="1861"/>
                    </a:cubicBezTo>
                    <a:cubicBezTo>
                      <a:pt x="9607" y="1671"/>
                      <a:pt x="9369" y="1432"/>
                      <a:pt x="9119" y="1218"/>
                    </a:cubicBezTo>
                    <a:cubicBezTo>
                      <a:pt x="8559" y="754"/>
                      <a:pt x="7940" y="397"/>
                      <a:pt x="7333" y="28"/>
                    </a:cubicBezTo>
                    <a:cubicBezTo>
                      <a:pt x="7299" y="14"/>
                      <a:pt x="7256" y="0"/>
                      <a:pt x="7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727" name="Google Shape;1727;p42"/>
          <p:cNvGrpSpPr/>
          <p:nvPr/>
        </p:nvGrpSpPr>
        <p:grpSpPr>
          <a:xfrm rot="-1059618" flipH="1">
            <a:off x="1919408" y="3478057"/>
            <a:ext cx="434227" cy="330249"/>
            <a:chOff x="5841679" y="4053505"/>
            <a:chExt cx="278328" cy="211668"/>
          </a:xfrm>
        </p:grpSpPr>
        <p:sp>
          <p:nvSpPr>
            <p:cNvPr id="1728" name="Google Shape;1728;p42"/>
            <p:cNvSpPr/>
            <p:nvPr/>
          </p:nvSpPr>
          <p:spPr>
            <a:xfrm>
              <a:off x="5851505" y="4063317"/>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9" name="Google Shape;1729;p42"/>
            <p:cNvSpPr/>
            <p:nvPr/>
          </p:nvSpPr>
          <p:spPr>
            <a:xfrm>
              <a:off x="5841679" y="4053505"/>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0" name="Google Shape;1730;p42"/>
            <p:cNvSpPr/>
            <p:nvPr/>
          </p:nvSpPr>
          <p:spPr>
            <a:xfrm>
              <a:off x="5851505" y="4184955"/>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1" name="Google Shape;1731;p42"/>
            <p:cNvSpPr/>
            <p:nvPr/>
          </p:nvSpPr>
          <p:spPr>
            <a:xfrm>
              <a:off x="5841679" y="4175143"/>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sp>
        <p:nvSpPr>
          <p:cNvPr id="1737" name="Google Shape;1737;p43"/>
          <p:cNvSpPr txBox="1">
            <a:spLocks noGrp="1"/>
          </p:cNvSpPr>
          <p:nvPr>
            <p:ph type="title"/>
          </p:nvPr>
        </p:nvSpPr>
        <p:spPr>
          <a:xfrm>
            <a:off x="2509236" y="1718834"/>
            <a:ext cx="5270121" cy="1261512"/>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GB" sz="3200" dirty="0">
                <a:latin typeface="+mn-lt"/>
              </a:rPr>
              <a:t>THU THẬP, PHÂN LOẠI VÀ BIỂU DIỄN DỮ LIỆU</a:t>
            </a:r>
            <a:endParaRPr sz="3200" dirty="0">
              <a:latin typeface="+mn-lt"/>
            </a:endParaRPr>
          </a:p>
        </p:txBody>
      </p:sp>
      <p:sp>
        <p:nvSpPr>
          <p:cNvPr id="1740" name="Google Shape;1740;p43"/>
          <p:cNvSpPr txBox="1">
            <a:spLocks noGrp="1"/>
          </p:cNvSpPr>
          <p:nvPr>
            <p:ph type="title" idx="2"/>
          </p:nvPr>
        </p:nvSpPr>
        <p:spPr>
          <a:xfrm>
            <a:off x="1229150" y="1716575"/>
            <a:ext cx="1545570" cy="1371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GB" sz="3200" dirty="0">
                <a:latin typeface="+mn-lt"/>
              </a:rPr>
              <a:t>01</a:t>
            </a:r>
            <a:endParaRPr sz="3200" dirty="0">
              <a:latin typeface="+mn-lt"/>
            </a:endParaRPr>
          </a:p>
        </p:txBody>
      </p:sp>
    </p:spTree>
  </p:cSld>
  <p:clrMapOvr>
    <a:masterClrMapping/>
  </p:clrMapOvr>
  <p:transition spd="med">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8"/>
        <p:cNvGrpSpPr/>
        <p:nvPr/>
      </p:nvGrpSpPr>
      <p:grpSpPr>
        <a:xfrm>
          <a:off x="0" y="0"/>
          <a:ext cx="0" cy="0"/>
          <a:chOff x="0" y="0"/>
          <a:chExt cx="0" cy="0"/>
        </a:xfrm>
      </p:grpSpPr>
      <p:grpSp>
        <p:nvGrpSpPr>
          <p:cNvPr id="6" name="Group 5"/>
          <p:cNvGrpSpPr/>
          <p:nvPr/>
        </p:nvGrpSpPr>
        <p:grpSpPr>
          <a:xfrm>
            <a:off x="685394" y="276851"/>
            <a:ext cx="4170061" cy="400328"/>
            <a:chOff x="830179" y="635222"/>
            <a:chExt cx="6423968" cy="400328"/>
          </a:xfrm>
          <a:solidFill>
            <a:schemeClr val="accent4"/>
          </a:solidFill>
        </p:grpSpPr>
        <p:sp>
          <p:nvSpPr>
            <p:cNvPr id="4" name="TextBox 3"/>
            <p:cNvSpPr txBox="1"/>
            <p:nvPr/>
          </p:nvSpPr>
          <p:spPr>
            <a:xfrm>
              <a:off x="830179" y="635440"/>
              <a:ext cx="1099721" cy="400110"/>
            </a:xfrm>
            <a:prstGeom prst="rect">
              <a:avLst/>
            </a:prstGeom>
            <a:grpFill/>
          </p:spPr>
          <p:txBody>
            <a:bodyPr wrap="square" rtlCol="0">
              <a:spAutoFit/>
            </a:bodyPr>
            <a:lstStyle/>
            <a:p>
              <a:pPr algn="ctr"/>
              <a:r>
                <a:rPr lang="en-US" sz="2000" b="1" dirty="0"/>
                <a:t>HĐ1.</a:t>
              </a:r>
              <a:endParaRPr lang="en-US" sz="2000" b="1" dirty="0"/>
            </a:p>
          </p:txBody>
        </p:sp>
        <p:sp>
          <p:nvSpPr>
            <p:cNvPr id="5" name="TextBox 4"/>
            <p:cNvSpPr txBox="1"/>
            <p:nvPr/>
          </p:nvSpPr>
          <p:spPr>
            <a:xfrm>
              <a:off x="1929898" y="635222"/>
              <a:ext cx="5324249" cy="400110"/>
            </a:xfrm>
            <a:prstGeom prst="rect">
              <a:avLst/>
            </a:prstGeom>
            <a:grpFill/>
          </p:spPr>
          <p:txBody>
            <a:bodyPr wrap="square" rtlCol="0">
              <a:spAutoFit/>
            </a:bodyPr>
            <a:lstStyle/>
            <a:p>
              <a:r>
                <a:rPr lang="en-US" sz="2000" dirty="0" err="1"/>
                <a:t>Đọc</a:t>
              </a:r>
              <a:r>
                <a:rPr lang="en-US" sz="2000" dirty="0"/>
                <a:t> </a:t>
              </a:r>
              <a:r>
                <a:rPr lang="en-US" sz="2000" dirty="0" err="1"/>
                <a:t>kĩ</a:t>
              </a:r>
              <a:r>
                <a:rPr lang="en-US" sz="2000" dirty="0"/>
                <a:t> </a:t>
              </a:r>
              <a:r>
                <a:rPr lang="en-US" sz="2000" dirty="0" err="1"/>
                <a:t>các</a:t>
              </a:r>
              <a:r>
                <a:rPr lang="en-US" sz="2000" dirty="0"/>
                <a:t> </a:t>
              </a:r>
              <a:r>
                <a:rPr lang="en-US" sz="2000" dirty="0" err="1"/>
                <a:t>nội</a:t>
              </a:r>
              <a:r>
                <a:rPr lang="en-US" sz="2000" dirty="0"/>
                <a:t> dung </a:t>
              </a:r>
              <a:r>
                <a:rPr lang="en-US" sz="2000" dirty="0" err="1"/>
                <a:t>sau</a:t>
              </a:r>
              <a:r>
                <a:rPr lang="en-US" sz="2000" dirty="0"/>
                <a:t>:</a:t>
              </a:r>
              <a:endParaRPr lang="en-US" sz="2000" dirty="0"/>
            </a:p>
          </p:txBody>
        </p:sp>
      </p:grpSp>
      <p:sp>
        <p:nvSpPr>
          <p:cNvPr id="24" name="TextBox 23"/>
          <p:cNvSpPr txBox="1"/>
          <p:nvPr/>
        </p:nvSpPr>
        <p:spPr>
          <a:xfrm>
            <a:off x="572213" y="916632"/>
            <a:ext cx="4283242" cy="3749744"/>
          </a:xfrm>
          <a:custGeom>
            <a:avLst/>
            <a:gdLst>
              <a:gd name="connsiteX0" fmla="*/ 0 w 4283242"/>
              <a:gd name="connsiteY0" fmla="*/ 0 h 3749744"/>
              <a:gd name="connsiteX1" fmla="*/ 4283242 w 4283242"/>
              <a:gd name="connsiteY1" fmla="*/ 0 h 3749744"/>
              <a:gd name="connsiteX2" fmla="*/ 4283242 w 4283242"/>
              <a:gd name="connsiteY2" fmla="*/ 3749744 h 3749744"/>
              <a:gd name="connsiteX3" fmla="*/ 0 w 4283242"/>
              <a:gd name="connsiteY3" fmla="*/ 3749744 h 3749744"/>
              <a:gd name="connsiteX4" fmla="*/ 0 w 4283242"/>
              <a:gd name="connsiteY4" fmla="*/ 0 h 3749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3242" h="3749744" fill="none" extrusionOk="0">
                <a:moveTo>
                  <a:pt x="0" y="0"/>
                </a:moveTo>
                <a:cubicBezTo>
                  <a:pt x="1106306" y="129708"/>
                  <a:pt x="3674411" y="-64990"/>
                  <a:pt x="4283242" y="0"/>
                </a:cubicBezTo>
                <a:cubicBezTo>
                  <a:pt x="4231211" y="606979"/>
                  <a:pt x="4406715" y="3017692"/>
                  <a:pt x="4283242" y="3749744"/>
                </a:cubicBezTo>
                <a:cubicBezTo>
                  <a:pt x="2662674" y="3650149"/>
                  <a:pt x="2084328" y="3880095"/>
                  <a:pt x="0" y="3749744"/>
                </a:cubicBezTo>
                <a:cubicBezTo>
                  <a:pt x="141201" y="2439164"/>
                  <a:pt x="-160715" y="1433753"/>
                  <a:pt x="0" y="0"/>
                </a:cubicBezTo>
                <a:close/>
              </a:path>
              <a:path w="4283242" h="3749744" stroke="0" extrusionOk="0">
                <a:moveTo>
                  <a:pt x="0" y="0"/>
                </a:moveTo>
                <a:cubicBezTo>
                  <a:pt x="750062" y="-117334"/>
                  <a:pt x="3790149" y="-99874"/>
                  <a:pt x="4283242" y="0"/>
                </a:cubicBezTo>
                <a:cubicBezTo>
                  <a:pt x="4430658" y="723630"/>
                  <a:pt x="4309505" y="2560321"/>
                  <a:pt x="4283242" y="3749744"/>
                </a:cubicBezTo>
                <a:cubicBezTo>
                  <a:pt x="3098678" y="3769580"/>
                  <a:pt x="464141" y="3855061"/>
                  <a:pt x="0" y="3749744"/>
                </a:cubicBezTo>
                <a:cubicBezTo>
                  <a:pt x="80611" y="2020267"/>
                  <a:pt x="145569" y="1788513"/>
                  <a:pt x="0" y="0"/>
                </a:cubicBezTo>
                <a:close/>
              </a:path>
            </a:pathLst>
          </a:custGeom>
          <a:solidFill>
            <a:schemeClr val="accent6">
              <a:lumMod val="20000"/>
              <a:lumOff val="80000"/>
            </a:schemeClr>
          </a:solidFill>
          <a:ln>
            <a:solidFill>
              <a:schemeClr val="tx1"/>
            </a:solidFill>
          </a:ln>
        </p:spPr>
        <p:txBody>
          <a:bodyPr wrap="square" rtlCol="0">
            <a:spAutoFit/>
          </a:bodyPr>
          <a:lstStyle/>
          <a:p>
            <a:pPr algn="just">
              <a:lnSpc>
                <a:spcPct val="150000"/>
              </a:lnSpc>
            </a:pPr>
            <a:r>
              <a:rPr lang="en-US" sz="1800" dirty="0" err="1"/>
              <a:t>Lớp</a:t>
            </a:r>
            <a:r>
              <a:rPr lang="en-US" sz="1800" dirty="0"/>
              <a:t> </a:t>
            </a:r>
            <a:r>
              <a:rPr lang="en-US" sz="1800" dirty="0" err="1"/>
              <a:t>trường</a:t>
            </a:r>
            <a:r>
              <a:rPr lang="en-US" sz="1800" dirty="0"/>
              <a:t> </a:t>
            </a:r>
            <a:r>
              <a:rPr lang="en-US" sz="1800" dirty="0" err="1"/>
              <a:t>lớp</a:t>
            </a:r>
            <a:r>
              <a:rPr lang="en-US" sz="1800" dirty="0"/>
              <a:t> 7D </a:t>
            </a:r>
            <a:r>
              <a:rPr lang="en-US" sz="1800" dirty="0" err="1"/>
              <a:t>thu</a:t>
            </a:r>
            <a:r>
              <a:rPr lang="en-US" sz="1800" dirty="0"/>
              <a:t> </a:t>
            </a:r>
            <a:r>
              <a:rPr lang="en-US" sz="1800" dirty="0" err="1"/>
              <a:t>thập</a:t>
            </a:r>
            <a:r>
              <a:rPr lang="en-US" sz="1800" dirty="0"/>
              <a:t> </a:t>
            </a:r>
            <a:r>
              <a:rPr lang="en-US" sz="1800" dirty="0" err="1"/>
              <a:t>thông</a:t>
            </a:r>
            <a:r>
              <a:rPr lang="en-US" sz="1800" dirty="0"/>
              <a:t> tin </a:t>
            </a:r>
            <a:r>
              <a:rPr lang="en-US" sz="1800" dirty="0" err="1"/>
              <a:t>về</a:t>
            </a:r>
            <a:r>
              <a:rPr lang="en-US" sz="1800" dirty="0"/>
              <a:t> </a:t>
            </a:r>
            <a:r>
              <a:rPr lang="en-US" sz="1800" dirty="0" err="1"/>
              <a:t>Tổ</a:t>
            </a:r>
            <a:r>
              <a:rPr lang="en-US" sz="1800" dirty="0"/>
              <a:t> 1 </a:t>
            </a:r>
            <a:r>
              <a:rPr lang="en-US" sz="1800" dirty="0" err="1"/>
              <a:t>được</a:t>
            </a:r>
            <a:r>
              <a:rPr lang="en-US" sz="1800" dirty="0"/>
              <a:t> </a:t>
            </a:r>
            <a:r>
              <a:rPr lang="en-US" sz="1800" dirty="0" err="1"/>
              <a:t>những</a:t>
            </a:r>
            <a:r>
              <a:rPr lang="en-US" sz="1800" dirty="0"/>
              <a:t> </a:t>
            </a:r>
            <a:r>
              <a:rPr lang="en-US" sz="1800" dirty="0" err="1"/>
              <a:t>dữ</a:t>
            </a:r>
            <a:r>
              <a:rPr lang="en-US" sz="1800" dirty="0"/>
              <a:t> </a:t>
            </a:r>
            <a:r>
              <a:rPr lang="en-US" sz="1800" dirty="0" err="1"/>
              <a:t>liệu</a:t>
            </a:r>
            <a:r>
              <a:rPr lang="en-US" sz="1800" dirty="0"/>
              <a:t> </a:t>
            </a:r>
            <a:r>
              <a:rPr lang="en-US" sz="1800" dirty="0" err="1"/>
              <a:t>thống</a:t>
            </a:r>
            <a:r>
              <a:rPr lang="en-US" sz="1800" dirty="0"/>
              <a:t> </a:t>
            </a:r>
            <a:r>
              <a:rPr lang="en-US" sz="1800" dirty="0" err="1"/>
              <a:t>kê</a:t>
            </a:r>
            <a:r>
              <a:rPr lang="en-US" sz="1800" dirty="0"/>
              <a:t> </a:t>
            </a:r>
            <a:r>
              <a:rPr lang="en-US" sz="1800" dirty="0" err="1"/>
              <a:t>sau</a:t>
            </a:r>
            <a:r>
              <a:rPr lang="en-US" sz="1800" dirty="0"/>
              <a:t>:</a:t>
            </a:r>
            <a:endParaRPr lang="en-US" sz="1800" dirty="0"/>
          </a:p>
          <a:p>
            <a:pPr marL="285750" indent="-285750" algn="just">
              <a:lnSpc>
                <a:spcPct val="150000"/>
              </a:lnSpc>
              <a:buFont typeface="Wingdings" panose="05000000000000000000" pitchFamily="2" charset="2"/>
              <a:buChar char="§"/>
            </a:pPr>
            <a:r>
              <a:rPr lang="en-US" sz="1800" dirty="0" err="1"/>
              <a:t>Tổ</a:t>
            </a:r>
            <a:r>
              <a:rPr lang="en-US" sz="1800" dirty="0"/>
              <a:t> I </a:t>
            </a:r>
            <a:r>
              <a:rPr lang="en-US" sz="1800" dirty="0" err="1"/>
              <a:t>gồm</a:t>
            </a:r>
            <a:r>
              <a:rPr lang="en-US" sz="1800" dirty="0"/>
              <a:t> 10 </a:t>
            </a:r>
            <a:r>
              <a:rPr lang="en-US" sz="1800" dirty="0" err="1"/>
              <a:t>bạn</a:t>
            </a:r>
            <a:r>
              <a:rPr lang="en-US" sz="1800" dirty="0"/>
              <a:t>, </a:t>
            </a:r>
            <a:r>
              <a:rPr lang="en-US" sz="1800" dirty="0" err="1"/>
              <a:t>đó</a:t>
            </a:r>
            <a:r>
              <a:rPr lang="en-US" sz="1800" dirty="0"/>
              <a:t> </a:t>
            </a:r>
            <a:r>
              <a:rPr lang="en-US" sz="1800" dirty="0" err="1"/>
              <a:t>là</a:t>
            </a:r>
            <a:r>
              <a:rPr lang="en-US" sz="1800" dirty="0"/>
              <a:t>: An, </a:t>
            </a:r>
            <a:r>
              <a:rPr lang="en-US" sz="1800" dirty="0" err="1"/>
              <a:t>Bích</a:t>
            </a:r>
            <a:r>
              <a:rPr lang="en-US" sz="1800" dirty="0"/>
              <a:t>, </a:t>
            </a:r>
            <a:r>
              <a:rPr lang="en-US" sz="1800" dirty="0" err="1"/>
              <a:t>Châu</a:t>
            </a:r>
            <a:r>
              <a:rPr lang="en-US" sz="1800" dirty="0"/>
              <a:t>, Chung, Dung, </a:t>
            </a:r>
            <a:r>
              <a:rPr lang="en-US" sz="1800" dirty="0" err="1"/>
              <a:t>Dương</a:t>
            </a:r>
            <a:r>
              <a:rPr lang="en-US" sz="1800" dirty="0"/>
              <a:t>, </a:t>
            </a:r>
            <a:r>
              <a:rPr lang="en-US" sz="1800" dirty="0" err="1"/>
              <a:t>Quỳnh</a:t>
            </a:r>
            <a:r>
              <a:rPr lang="en-US" sz="1800" dirty="0"/>
              <a:t>, </a:t>
            </a:r>
            <a:r>
              <a:rPr lang="en-US" sz="1800" dirty="0" err="1"/>
              <a:t>Sơn</a:t>
            </a:r>
            <a:r>
              <a:rPr lang="en-US" sz="1800" dirty="0"/>
              <a:t>, </a:t>
            </a:r>
            <a:r>
              <a:rPr lang="en-US" sz="1800" dirty="0" err="1"/>
              <a:t>Thùy</a:t>
            </a:r>
            <a:r>
              <a:rPr lang="en-US" sz="1800" dirty="0"/>
              <a:t>, </a:t>
            </a:r>
            <a:r>
              <a:rPr lang="en-US" sz="1800" dirty="0" err="1"/>
              <a:t>Việt</a:t>
            </a:r>
            <a:r>
              <a:rPr lang="en-US" sz="1800" dirty="0"/>
              <a:t>.</a:t>
            </a:r>
            <a:endParaRPr lang="en-US" sz="1800" dirty="0"/>
          </a:p>
          <a:p>
            <a:pPr marL="285750" indent="-285750" algn="just">
              <a:lnSpc>
                <a:spcPct val="150000"/>
              </a:lnSpc>
              <a:buFont typeface="Wingdings" panose="05000000000000000000" pitchFamily="2" charset="2"/>
              <a:buChar char="§"/>
            </a:pPr>
            <a:r>
              <a:rPr lang="en-US" sz="1800" dirty="0" err="1"/>
              <a:t>Số</a:t>
            </a:r>
            <a:r>
              <a:rPr lang="en-US" sz="1800" dirty="0"/>
              <a:t> </a:t>
            </a:r>
            <a:r>
              <a:rPr lang="en-US" sz="1800" dirty="0" err="1"/>
              <a:t>đo</a:t>
            </a:r>
            <a:r>
              <a:rPr lang="en-US" sz="1800" dirty="0"/>
              <a:t> </a:t>
            </a:r>
            <a:r>
              <a:rPr lang="en-US" sz="1800" dirty="0" err="1"/>
              <a:t>chiều</a:t>
            </a:r>
            <a:r>
              <a:rPr lang="en-US" sz="1800" dirty="0"/>
              <a:t> </a:t>
            </a:r>
            <a:r>
              <a:rPr lang="en-US" sz="1800" dirty="0" err="1"/>
              <a:t>cao</a:t>
            </a:r>
            <a:r>
              <a:rPr lang="en-US" sz="1800" dirty="0"/>
              <a:t> (</a:t>
            </a:r>
            <a:r>
              <a:rPr lang="en-US" sz="1800" dirty="0" err="1"/>
              <a:t>theo</a:t>
            </a:r>
            <a:r>
              <a:rPr lang="en-US" sz="1800" dirty="0"/>
              <a:t> </a:t>
            </a:r>
            <a:r>
              <a:rPr lang="en-US" sz="1800" dirty="0" err="1"/>
              <a:t>đơn</a:t>
            </a:r>
            <a:r>
              <a:rPr lang="en-US" sz="1800" dirty="0"/>
              <a:t> </a:t>
            </a:r>
            <a:r>
              <a:rPr lang="en-US" sz="1800" dirty="0" err="1"/>
              <a:t>vị</a:t>
            </a:r>
            <a:r>
              <a:rPr lang="en-US" sz="1800" dirty="0"/>
              <a:t> </a:t>
            </a:r>
            <a:r>
              <a:rPr lang="en-US" sz="1800" dirty="0" err="1"/>
              <a:t>xăng</a:t>
            </a:r>
            <a:r>
              <a:rPr lang="en-US" sz="1800" dirty="0"/>
              <a:t> - </a:t>
            </a:r>
            <a:r>
              <a:rPr lang="en-US" sz="1800" dirty="0" err="1"/>
              <a:t>ti</a:t>
            </a:r>
            <a:r>
              <a:rPr lang="en-US" sz="1800" dirty="0"/>
              <a:t> – </a:t>
            </a:r>
            <a:r>
              <a:rPr lang="en-US" sz="1800" dirty="0" err="1"/>
              <a:t>mét</a:t>
            </a:r>
            <a:r>
              <a:rPr lang="en-US" sz="1800" dirty="0"/>
              <a:t>) </a:t>
            </a:r>
            <a:r>
              <a:rPr lang="en-US" sz="1800" dirty="0" err="1"/>
              <a:t>của</a:t>
            </a:r>
            <a:r>
              <a:rPr lang="en-US" sz="1800" dirty="0"/>
              <a:t> </a:t>
            </a:r>
            <a:r>
              <a:rPr lang="en-US" sz="1800" dirty="0" err="1"/>
              <a:t>mười</a:t>
            </a:r>
            <a:r>
              <a:rPr lang="en-US" sz="1800" dirty="0"/>
              <a:t> </a:t>
            </a:r>
            <a:r>
              <a:rPr lang="en-US" sz="1800" dirty="0" err="1"/>
              <a:t>bạn</a:t>
            </a:r>
            <a:r>
              <a:rPr lang="en-US" sz="1800" dirty="0"/>
              <a:t> </a:t>
            </a:r>
            <a:r>
              <a:rPr lang="en-US" sz="1800" dirty="0" err="1"/>
              <a:t>đó</a:t>
            </a:r>
            <a:r>
              <a:rPr lang="en-US" sz="1800" dirty="0"/>
              <a:t> </a:t>
            </a:r>
            <a:r>
              <a:rPr lang="en-US" sz="1800" dirty="0" err="1"/>
              <a:t>lần</a:t>
            </a:r>
            <a:r>
              <a:rPr lang="en-US" sz="1800" dirty="0"/>
              <a:t> </a:t>
            </a:r>
            <a:r>
              <a:rPr lang="en-US" sz="1800" dirty="0" err="1"/>
              <a:t>lượt</a:t>
            </a:r>
            <a:r>
              <a:rPr lang="en-US" sz="1800" dirty="0"/>
              <a:t> </a:t>
            </a:r>
            <a:r>
              <a:rPr lang="en-US" sz="1800" dirty="0" err="1"/>
              <a:t>là</a:t>
            </a:r>
            <a:r>
              <a:rPr lang="en-US" sz="1800" dirty="0"/>
              <a:t>: 153, 150, 154, 151, 152, 152, 154, 156, 155, 154. </a:t>
            </a:r>
            <a:endParaRPr lang="en-US" sz="1800" dirty="0"/>
          </a:p>
        </p:txBody>
      </p:sp>
      <p:sp>
        <p:nvSpPr>
          <p:cNvPr id="7" name="Speech Bubble: Rectangle with Corners Rounded 6"/>
          <p:cNvSpPr/>
          <p:nvPr/>
        </p:nvSpPr>
        <p:spPr>
          <a:xfrm>
            <a:off x="5238428" y="916632"/>
            <a:ext cx="3193875" cy="1408114"/>
          </a:xfrm>
          <a:prstGeom prst="wedgeRoundRectCallout">
            <a:avLst>
              <a:gd name="adj1" fmla="val -64506"/>
              <a:gd name="adj2" fmla="val -243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i="1" dirty="0" err="1">
                <a:solidFill>
                  <a:srgbClr val="002060"/>
                </a:solidFill>
                <a:effectLst/>
                <a:ea typeface="Calibri" panose="020F0502020204030204" pitchFamily="34" charset="0"/>
                <a:cs typeface="Times New Roman" panose="02020603050405020304" pitchFamily="18" charset="0"/>
              </a:rPr>
              <a:t>Hãy</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cho</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biết</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các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thông</a:t>
            </a:r>
            <a:r>
              <a:rPr lang="en-US" sz="2000" i="1" dirty="0">
                <a:solidFill>
                  <a:srgbClr val="002060"/>
                </a:solidFill>
                <a:effectLst/>
                <a:ea typeface="Calibri" panose="020F0502020204030204" pitchFamily="34" charset="0"/>
                <a:cs typeface="Times New Roman" panose="02020603050405020304" pitchFamily="18" charset="0"/>
              </a:rPr>
              <a:t> tin </a:t>
            </a:r>
            <a:r>
              <a:rPr lang="en-US" sz="2000" i="1" dirty="0" err="1">
                <a:solidFill>
                  <a:srgbClr val="002060"/>
                </a:solidFill>
                <a:effectLst/>
                <a:ea typeface="Calibri" panose="020F0502020204030204" pitchFamily="34" charset="0"/>
                <a:cs typeface="Times New Roman" panose="02020603050405020304" pitchFamily="18" charset="0"/>
              </a:rPr>
              <a:t>mà</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lớp</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trưởng</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lớp</a:t>
            </a:r>
            <a:r>
              <a:rPr lang="en-US" sz="2000" i="1" dirty="0">
                <a:solidFill>
                  <a:srgbClr val="002060"/>
                </a:solidFill>
                <a:effectLst/>
                <a:ea typeface="Calibri" panose="020F0502020204030204" pitchFamily="34" charset="0"/>
                <a:cs typeface="Times New Roman" panose="02020603050405020304" pitchFamily="18" charset="0"/>
              </a:rPr>
              <a:t> 7D </a:t>
            </a:r>
            <a:r>
              <a:rPr lang="en-US" sz="2000" i="1" dirty="0" err="1">
                <a:solidFill>
                  <a:srgbClr val="002060"/>
                </a:solidFill>
                <a:effectLst/>
                <a:ea typeface="Calibri" panose="020F0502020204030204" pitchFamily="34" charset="0"/>
                <a:cs typeface="Times New Roman" panose="02020603050405020304" pitchFamily="18" charset="0"/>
              </a:rPr>
              <a:t>đã</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thu</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thập</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được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từ</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tổ</a:t>
            </a:r>
            <a:r>
              <a:rPr lang="en-US" sz="2000" i="1" dirty="0">
                <a:solidFill>
                  <a:srgbClr val="002060"/>
                </a:solidFill>
                <a:effectLst/>
                <a:ea typeface="Calibri" panose="020F0502020204030204" pitchFamily="34" charset="0"/>
                <a:cs typeface="Times New Roman" panose="02020603050405020304" pitchFamily="18" charset="0"/>
              </a:rPr>
              <a:t> 1 </a:t>
            </a:r>
            <a:endParaRPr lang="en-US" sz="2000" dirty="0">
              <a:solidFill>
                <a:srgbClr val="002060"/>
              </a:solidFill>
              <a:effectLst/>
              <a:ea typeface="Calibri" panose="020F0502020204030204" pitchFamily="34" charset="0"/>
              <a:cs typeface="Times New Roman" panose="02020603050405020304" pitchFamily="18" charset="0"/>
            </a:endParaRPr>
          </a:p>
          <a:p>
            <a:pPr algn="ctr"/>
            <a:endParaRPr lang="en-US" dirty="0"/>
          </a:p>
        </p:txBody>
      </p:sp>
      <p:sp>
        <p:nvSpPr>
          <p:cNvPr id="28" name="Speech Bubble: Rectangle with Corners Rounded 27"/>
          <p:cNvSpPr/>
          <p:nvPr/>
        </p:nvSpPr>
        <p:spPr>
          <a:xfrm>
            <a:off x="5114442" y="2571750"/>
            <a:ext cx="3457346" cy="1907260"/>
          </a:xfrm>
          <a:prstGeom prst="wedgeRoundRectCallout">
            <a:avLst>
              <a:gd name="adj1" fmla="val -64506"/>
              <a:gd name="adj2" fmla="val -243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i="1" dirty="0">
                <a:solidFill>
                  <a:srgbClr val="002060"/>
                </a:solidFill>
              </a:rPr>
              <a:t>Theo </a:t>
            </a:r>
            <a:r>
              <a:rPr lang="en-US" sz="2000" i="1" dirty="0" err="1">
                <a:solidFill>
                  <a:srgbClr val="002060"/>
                </a:solidFill>
              </a:rPr>
              <a:t>em</a:t>
            </a:r>
            <a:r>
              <a:rPr lang="en-US" sz="2000" i="1" dirty="0">
                <a:solidFill>
                  <a:srgbClr val="002060"/>
                </a:solidFill>
              </a:rPr>
              <a:t> </a:t>
            </a:r>
            <a:r>
              <a:rPr lang="en-US" sz="2000" i="1" dirty="0" err="1">
                <a:solidFill>
                  <a:srgbClr val="002060"/>
                </a:solidFill>
              </a:rPr>
              <a:t>có</a:t>
            </a:r>
            <a:r>
              <a:rPr lang="en-US" sz="2000" i="1" dirty="0">
                <a:solidFill>
                  <a:srgbClr val="002060"/>
                </a:solidFill>
              </a:rPr>
              <a:t> </a:t>
            </a:r>
            <a:r>
              <a:rPr lang="en-US" sz="2000" i="1" dirty="0" err="1">
                <a:solidFill>
                  <a:srgbClr val="002060"/>
                </a:solidFill>
              </a:rPr>
              <a:t>thể</a:t>
            </a:r>
            <a:r>
              <a:rPr lang="en-US" sz="2000" i="1" dirty="0">
                <a:solidFill>
                  <a:srgbClr val="002060"/>
                </a:solidFill>
              </a:rPr>
              <a:t> </a:t>
            </a:r>
            <a:r>
              <a:rPr lang="en-US" sz="2000" i="1" dirty="0" err="1">
                <a:solidFill>
                  <a:srgbClr val="002060"/>
                </a:solidFill>
              </a:rPr>
              <a:t>phân</a:t>
            </a:r>
            <a:r>
              <a:rPr lang="en-US" sz="2000" i="1" dirty="0">
                <a:solidFill>
                  <a:srgbClr val="002060"/>
                </a:solidFill>
              </a:rPr>
              <a:t> </a:t>
            </a:r>
            <a:r>
              <a:rPr lang="en-US" sz="2000" i="1" dirty="0" err="1">
                <a:solidFill>
                  <a:srgbClr val="002060"/>
                </a:solidFill>
              </a:rPr>
              <a:t>loại</a:t>
            </a:r>
            <a:r>
              <a:rPr lang="en-US" sz="2000" i="1" dirty="0">
                <a:solidFill>
                  <a:srgbClr val="002060"/>
                </a:solidFill>
              </a:rPr>
              <a:t> </a:t>
            </a:r>
            <a:r>
              <a:rPr lang="en-US" sz="2000" i="1" dirty="0" err="1">
                <a:solidFill>
                  <a:srgbClr val="002060"/>
                </a:solidFill>
              </a:rPr>
              <a:t>các</a:t>
            </a:r>
            <a:r>
              <a:rPr lang="en-US" sz="2000" i="1" dirty="0">
                <a:solidFill>
                  <a:srgbClr val="002060"/>
                </a:solidFill>
              </a:rPr>
              <a:t> </a:t>
            </a:r>
            <a:r>
              <a:rPr lang="en-US" sz="2000" i="1" dirty="0" err="1">
                <a:solidFill>
                  <a:srgbClr val="002060"/>
                </a:solidFill>
              </a:rPr>
              <a:t>thông</a:t>
            </a:r>
            <a:r>
              <a:rPr lang="en-US" sz="2000" i="1" dirty="0">
                <a:solidFill>
                  <a:srgbClr val="002060"/>
                </a:solidFill>
              </a:rPr>
              <a:t> tin </a:t>
            </a:r>
            <a:r>
              <a:rPr lang="en-US" sz="2000" i="1" dirty="0" err="1">
                <a:solidFill>
                  <a:srgbClr val="002060"/>
                </a:solidFill>
              </a:rPr>
              <a:t>thu</a:t>
            </a:r>
            <a:r>
              <a:rPr lang="en-US" sz="2000" i="1" dirty="0">
                <a:solidFill>
                  <a:srgbClr val="002060"/>
                </a:solidFill>
              </a:rPr>
              <a:t> </a:t>
            </a:r>
            <a:r>
              <a:rPr lang="en-US" sz="2000" i="1" dirty="0" err="1">
                <a:solidFill>
                  <a:srgbClr val="002060"/>
                </a:solidFill>
              </a:rPr>
              <a:t>thập</a:t>
            </a:r>
            <a:r>
              <a:rPr lang="en-US" sz="2000" i="1" dirty="0">
                <a:solidFill>
                  <a:srgbClr val="002060"/>
                </a:solidFill>
              </a:rPr>
              <a:t> </a:t>
            </a:r>
            <a:r>
              <a:rPr lang="en-US" sz="2000" i="1" dirty="0" err="1">
                <a:solidFill>
                  <a:srgbClr val="002060"/>
                </a:solidFill>
              </a:rPr>
              <a:t>được</a:t>
            </a:r>
            <a:r>
              <a:rPr lang="en-US" sz="2000" i="1" dirty="0">
                <a:solidFill>
                  <a:srgbClr val="002060"/>
                </a:solidFill>
              </a:rPr>
              <a:t> </a:t>
            </a:r>
            <a:r>
              <a:rPr lang="en-US" sz="2000" i="1" dirty="0" err="1">
                <a:solidFill>
                  <a:srgbClr val="002060"/>
                </a:solidFill>
              </a:rPr>
              <a:t>thành</a:t>
            </a:r>
            <a:r>
              <a:rPr lang="en-US" sz="2000" i="1" dirty="0">
                <a:solidFill>
                  <a:srgbClr val="002060"/>
                </a:solidFill>
              </a:rPr>
              <a:t> </a:t>
            </a:r>
            <a:r>
              <a:rPr lang="en-US" sz="2000" i="1" dirty="0" err="1">
                <a:solidFill>
                  <a:srgbClr val="002060"/>
                </a:solidFill>
              </a:rPr>
              <a:t>các</a:t>
            </a:r>
            <a:r>
              <a:rPr lang="en-US" sz="2000" i="1" dirty="0">
                <a:solidFill>
                  <a:srgbClr val="002060"/>
                </a:solidFill>
              </a:rPr>
              <a:t> </a:t>
            </a:r>
            <a:r>
              <a:rPr lang="en-US" sz="2000" i="1" dirty="0" err="1">
                <a:solidFill>
                  <a:srgbClr val="002060"/>
                </a:solidFill>
              </a:rPr>
              <a:t>nhóm</a:t>
            </a:r>
            <a:r>
              <a:rPr lang="en-US" sz="2000" i="1" dirty="0">
                <a:solidFill>
                  <a:srgbClr val="002060"/>
                </a:solidFill>
              </a:rPr>
              <a:t> </a:t>
            </a:r>
            <a:r>
              <a:rPr lang="en-US" sz="2000" i="1" dirty="0" err="1">
                <a:solidFill>
                  <a:srgbClr val="002060"/>
                </a:solidFill>
              </a:rPr>
              <a:t>dữ</a:t>
            </a:r>
            <a:r>
              <a:rPr lang="en-US" sz="2000" i="1" dirty="0">
                <a:solidFill>
                  <a:srgbClr val="002060"/>
                </a:solidFill>
              </a:rPr>
              <a:t> </a:t>
            </a:r>
            <a:r>
              <a:rPr lang="en-US" sz="2000" i="1" dirty="0" err="1">
                <a:solidFill>
                  <a:srgbClr val="002060"/>
                </a:solidFill>
              </a:rPr>
              <a:t>liệu</a:t>
            </a:r>
            <a:r>
              <a:rPr lang="en-US" sz="2000" i="1" dirty="0">
                <a:solidFill>
                  <a:srgbClr val="002060"/>
                </a:solidFill>
              </a:rPr>
              <a:t> </a:t>
            </a:r>
            <a:r>
              <a:rPr lang="en-US" sz="2000" i="1" dirty="0" err="1">
                <a:solidFill>
                  <a:srgbClr val="002060"/>
                </a:solidFill>
              </a:rPr>
              <a:t>như</a:t>
            </a:r>
            <a:r>
              <a:rPr lang="en-US" sz="2000" i="1" dirty="0">
                <a:solidFill>
                  <a:srgbClr val="002060"/>
                </a:solidFill>
              </a:rPr>
              <a:t> </a:t>
            </a:r>
            <a:r>
              <a:rPr lang="en-US" sz="2000" i="1" dirty="0" err="1">
                <a:solidFill>
                  <a:srgbClr val="002060"/>
                </a:solidFill>
              </a:rPr>
              <a:t>thế</a:t>
            </a:r>
            <a:r>
              <a:rPr lang="en-US" sz="2000" i="1" dirty="0">
                <a:solidFill>
                  <a:srgbClr val="002060"/>
                </a:solidFill>
              </a:rPr>
              <a:t> </a:t>
            </a:r>
            <a:r>
              <a:rPr lang="en-US" sz="2000" i="1" dirty="0" err="1">
                <a:solidFill>
                  <a:srgbClr val="002060"/>
                </a:solidFill>
              </a:rPr>
              <a:t>nào</a:t>
            </a:r>
            <a:r>
              <a:rPr lang="en-US" sz="2000" i="1" dirty="0">
                <a:solidFill>
                  <a:srgbClr val="002060"/>
                </a:solidFill>
              </a:rPr>
              <a:t>?</a:t>
            </a:r>
            <a:endParaRPr lang="en-US" sz="20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842517" y="172733"/>
            <a:ext cx="1368420" cy="388801"/>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GB" sz="2000" i="1" dirty="0">
                <a:solidFill>
                  <a:srgbClr val="0070C0"/>
                </a:solidFill>
                <a:latin typeface="+mn-lt"/>
              </a:rPr>
              <a:t>Ví dụ 1</a:t>
            </a:r>
            <a:endParaRPr sz="2000" i="1" dirty="0">
              <a:solidFill>
                <a:srgbClr val="0070C0"/>
              </a:solidFill>
              <a:latin typeface="+mn-lt"/>
            </a:endParaRPr>
          </a:p>
        </p:txBody>
      </p:sp>
      <p:grpSp>
        <p:nvGrpSpPr>
          <p:cNvPr id="1845" name="Google Shape;1845;p46"/>
          <p:cNvGrpSpPr/>
          <p:nvPr/>
        </p:nvGrpSpPr>
        <p:grpSpPr>
          <a:xfrm>
            <a:off x="232137" y="1440408"/>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7" name="TextBox 16"/>
          <p:cNvSpPr txBox="1"/>
          <p:nvPr/>
        </p:nvSpPr>
        <p:spPr>
          <a:xfrm>
            <a:off x="895708" y="673847"/>
            <a:ext cx="7197059" cy="2805320"/>
          </a:xfrm>
          <a:prstGeom prst="rect">
            <a:avLst/>
          </a:prstGeom>
          <a:solidFill>
            <a:schemeClr val="accent1">
              <a:lumMod val="20000"/>
              <a:lumOff val="80000"/>
            </a:schemeClr>
          </a:solidFill>
        </p:spPr>
        <p:txBody>
          <a:bodyPr wrap="square" rtlCol="0">
            <a:spAutoFit/>
          </a:bodyPr>
          <a:lstStyle/>
          <a:p>
            <a:pPr algn="just">
              <a:lnSpc>
                <a:spcPct val="150000"/>
              </a:lnSpc>
            </a:pPr>
            <a:r>
              <a:rPr lang="en-US" sz="2000" dirty="0" err="1"/>
              <a:t>Kết</a:t>
            </a:r>
            <a:r>
              <a:rPr lang="en-US" sz="2000" dirty="0"/>
              <a:t> </a:t>
            </a:r>
            <a:r>
              <a:rPr lang="en-US" sz="2000" dirty="0" err="1"/>
              <a:t>quả</a:t>
            </a:r>
            <a:r>
              <a:rPr lang="en-US" sz="2000" dirty="0"/>
              <a:t> </a:t>
            </a:r>
            <a:r>
              <a:rPr lang="en-US" sz="2000" dirty="0" err="1"/>
              <a:t>thu</a:t>
            </a:r>
            <a:r>
              <a:rPr lang="en-US" sz="2000" dirty="0"/>
              <a:t> </a:t>
            </a:r>
            <a:r>
              <a:rPr lang="en-US" sz="2000" dirty="0" err="1"/>
              <a:t>thập</a:t>
            </a:r>
            <a:r>
              <a:rPr lang="en-US" sz="2000" dirty="0"/>
              <a:t> </a:t>
            </a:r>
            <a:r>
              <a:rPr lang="en-US" sz="2000" dirty="0" err="1"/>
              <a:t>thông</a:t>
            </a:r>
            <a:r>
              <a:rPr lang="en-US" sz="2000" dirty="0"/>
              <a:t> tin </a:t>
            </a:r>
            <a:r>
              <a:rPr lang="en-US" sz="2000" dirty="0" err="1"/>
              <a:t>về</a:t>
            </a:r>
            <a:r>
              <a:rPr lang="en-US" sz="2000" dirty="0"/>
              <a:t> </a:t>
            </a:r>
            <a:r>
              <a:rPr lang="en-US" sz="2000" dirty="0" err="1"/>
              <a:t>các</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ưa</a:t>
            </a:r>
            <a:r>
              <a:rPr lang="en-US" sz="2000" dirty="0"/>
              <a:t> </a:t>
            </a:r>
            <a:r>
              <a:rPr lang="en-US" sz="2000" dirty="0" err="1"/>
              <a:t>thích</a:t>
            </a:r>
            <a:r>
              <a:rPr lang="en-US" sz="2000" dirty="0"/>
              <a:t> </a:t>
            </a:r>
            <a:r>
              <a:rPr lang="en-US" sz="2000" dirty="0" err="1"/>
              <a:t>của</a:t>
            </a:r>
            <a:r>
              <a:rPr lang="en-US" sz="2000" dirty="0"/>
              <a:t> </a:t>
            </a:r>
            <a:r>
              <a:rPr lang="en-US" sz="2000" dirty="0" err="1"/>
              <a:t>các</a:t>
            </a:r>
            <a:r>
              <a:rPr lang="en-US" sz="2000" dirty="0"/>
              <a:t> </a:t>
            </a:r>
            <a:r>
              <a:rPr lang="en-US" sz="2000" dirty="0" err="1"/>
              <a:t>học</a:t>
            </a:r>
            <a:r>
              <a:rPr lang="en-US" sz="2000" dirty="0"/>
              <a:t> </a:t>
            </a:r>
            <a:r>
              <a:rPr lang="en-US" sz="2000" dirty="0" err="1"/>
              <a:t>sinh</a:t>
            </a:r>
            <a:r>
              <a:rPr lang="en-US" sz="2000" dirty="0"/>
              <a:t> </a:t>
            </a:r>
            <a:r>
              <a:rPr lang="en-US" sz="2000" dirty="0" err="1"/>
              <a:t>khối</a:t>
            </a:r>
            <a:r>
              <a:rPr lang="en-US" sz="2000" dirty="0"/>
              <a:t> </a:t>
            </a:r>
            <a:r>
              <a:rPr lang="en-US" sz="2000" dirty="0" err="1"/>
              <a:t>lớp</a:t>
            </a:r>
            <a:r>
              <a:rPr lang="en-US" sz="2000" dirty="0"/>
              <a:t> 7 ở </a:t>
            </a:r>
            <a:r>
              <a:rPr lang="en-US" sz="2000" dirty="0" err="1"/>
              <a:t>một</a:t>
            </a:r>
            <a:r>
              <a:rPr lang="en-US" sz="2000" dirty="0"/>
              <a:t> </a:t>
            </a:r>
            <a:r>
              <a:rPr lang="en-US" sz="2000" dirty="0" err="1"/>
              <a:t>trường</a:t>
            </a:r>
            <a:r>
              <a:rPr lang="en-US" sz="2000" dirty="0"/>
              <a:t> THCS </a:t>
            </a:r>
            <a:r>
              <a:rPr lang="en-US" sz="2000" dirty="0" err="1"/>
              <a:t>như</a:t>
            </a:r>
            <a:r>
              <a:rPr lang="en-US" sz="2000" dirty="0"/>
              <a:t> </a:t>
            </a:r>
            <a:r>
              <a:rPr lang="en-US" sz="2000" dirty="0" err="1"/>
              <a:t>sau</a:t>
            </a:r>
            <a:r>
              <a:rPr lang="en-US" sz="2000" dirty="0"/>
              <a:t>:</a:t>
            </a:r>
            <a:endParaRPr lang="en-US" sz="2000" dirty="0"/>
          </a:p>
          <a:p>
            <a:pPr marL="342900" indent="-342900" algn="just">
              <a:lnSpc>
                <a:spcPct val="150000"/>
              </a:lnSpc>
              <a:buFont typeface="Wingdings" panose="05000000000000000000" pitchFamily="2" charset="2"/>
              <a:buChar char="Ø"/>
            </a:pPr>
            <a:r>
              <a:rPr lang="en-US" sz="2000" dirty="0" err="1"/>
              <a:t>Các</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ưa</a:t>
            </a:r>
            <a:r>
              <a:rPr lang="en-US" sz="2000" dirty="0"/>
              <a:t> </a:t>
            </a:r>
            <a:r>
              <a:rPr lang="en-US" sz="2000" dirty="0" err="1"/>
              <a:t>thích</a:t>
            </a:r>
            <a:r>
              <a:rPr lang="en-US" sz="2000" dirty="0"/>
              <a:t> </a:t>
            </a:r>
            <a:r>
              <a:rPr lang="en-US" sz="2000" dirty="0" err="1"/>
              <a:t>là</a:t>
            </a:r>
            <a:r>
              <a:rPr lang="en-US" sz="2000" dirty="0"/>
              <a:t>: </a:t>
            </a:r>
            <a:r>
              <a:rPr lang="en-US" sz="2000" dirty="0" err="1"/>
              <a:t>Cầu</a:t>
            </a:r>
            <a:r>
              <a:rPr lang="en-US" sz="2000" dirty="0"/>
              <a:t> </a:t>
            </a:r>
            <a:r>
              <a:rPr lang="en-US" sz="2000" dirty="0" err="1"/>
              <a:t>lông</a:t>
            </a:r>
            <a:r>
              <a:rPr lang="en-US" sz="2000" dirty="0"/>
              <a:t>, </a:t>
            </a:r>
            <a:r>
              <a:rPr lang="en-US" sz="2000" dirty="0" err="1"/>
              <a:t>Bóng</a:t>
            </a:r>
            <a:r>
              <a:rPr lang="en-US" sz="2000" dirty="0"/>
              <a:t> </a:t>
            </a:r>
            <a:r>
              <a:rPr lang="en-US" sz="2000" dirty="0" err="1"/>
              <a:t>bàn</a:t>
            </a:r>
            <a:r>
              <a:rPr lang="en-US" sz="2000" dirty="0"/>
              <a:t>, </a:t>
            </a:r>
            <a:r>
              <a:rPr lang="en-US" sz="2000" dirty="0" err="1"/>
              <a:t>Bóng</a:t>
            </a:r>
            <a:r>
              <a:rPr lang="en-US" sz="2000" dirty="0"/>
              <a:t> </a:t>
            </a:r>
            <a:r>
              <a:rPr lang="en-US" sz="2000" dirty="0" err="1"/>
              <a:t>chuyền</a:t>
            </a:r>
            <a:r>
              <a:rPr lang="en-US" sz="2000" dirty="0"/>
              <a:t>, </a:t>
            </a:r>
            <a:r>
              <a:rPr lang="en-US" sz="2000" dirty="0" err="1"/>
              <a:t>Bóng</a:t>
            </a:r>
            <a:r>
              <a:rPr lang="en-US" sz="2000" dirty="0"/>
              <a:t> </a:t>
            </a:r>
            <a:r>
              <a:rPr lang="en-US" sz="2000" dirty="0" err="1"/>
              <a:t>đá</a:t>
            </a:r>
            <a:r>
              <a:rPr lang="en-US" sz="2000" dirty="0"/>
              <a:t>.</a:t>
            </a:r>
            <a:endParaRPr lang="en-US" sz="2000" dirty="0"/>
          </a:p>
          <a:p>
            <a:pPr marL="342900" indent="-342900" algn="just">
              <a:lnSpc>
                <a:spcPct val="150000"/>
              </a:lnSpc>
              <a:buFont typeface="Wingdings" panose="05000000000000000000" pitchFamily="2" charset="2"/>
              <a:buChar char="Ø"/>
            </a:pPr>
            <a:r>
              <a:rPr lang="en-US" sz="2000" dirty="0" err="1"/>
              <a:t>Số</a:t>
            </a:r>
            <a:r>
              <a:rPr lang="en-US" sz="2000" dirty="0"/>
              <a:t> </a:t>
            </a:r>
            <a:r>
              <a:rPr lang="en-US" sz="2000" dirty="0" err="1"/>
              <a:t>lượng</a:t>
            </a:r>
            <a:r>
              <a:rPr lang="en-US" sz="2000" dirty="0"/>
              <a:t> </a:t>
            </a:r>
            <a:r>
              <a:rPr lang="en-US" sz="2000" dirty="0" err="1"/>
              <a:t>học</a:t>
            </a:r>
            <a:r>
              <a:rPr lang="en-US" sz="2000" dirty="0"/>
              <a:t> </a:t>
            </a:r>
            <a:r>
              <a:rPr lang="en-US" sz="2000" dirty="0" err="1"/>
              <a:t>sinh</a:t>
            </a:r>
            <a:r>
              <a:rPr lang="en-US" sz="2000" dirty="0"/>
              <a:t> </a:t>
            </a:r>
            <a:r>
              <a:rPr lang="en-US" sz="2000" dirty="0" err="1"/>
              <a:t>ưa</a:t>
            </a:r>
            <a:r>
              <a:rPr lang="en-US" sz="2000" dirty="0"/>
              <a:t> </a:t>
            </a:r>
            <a:r>
              <a:rPr lang="en-US" sz="2000" dirty="0" err="1"/>
              <a:t>thích</a:t>
            </a:r>
            <a:r>
              <a:rPr lang="en-US" sz="2000" dirty="0"/>
              <a:t> </a:t>
            </a:r>
            <a:r>
              <a:rPr lang="en-US" sz="2000" dirty="0" err="1"/>
              <a:t>mỗi</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đó</a:t>
            </a:r>
            <a:r>
              <a:rPr lang="en-US" sz="2000" dirty="0"/>
              <a:t> </a:t>
            </a:r>
            <a:r>
              <a:rPr lang="en-US" sz="2000" dirty="0" err="1"/>
              <a:t>lần</a:t>
            </a:r>
            <a:r>
              <a:rPr lang="en-US" sz="2000" dirty="0"/>
              <a:t> </a:t>
            </a:r>
            <a:r>
              <a:rPr lang="en-US" sz="2000" dirty="0" err="1"/>
              <a:t>lượt</a:t>
            </a:r>
            <a:r>
              <a:rPr lang="en-US" sz="2000" dirty="0"/>
              <a:t> </a:t>
            </a:r>
            <a:r>
              <a:rPr lang="en-US" sz="2000" dirty="0" err="1"/>
              <a:t>là</a:t>
            </a:r>
            <a:r>
              <a:rPr lang="en-US" sz="2000" dirty="0"/>
              <a:t>: 50, 30, 40, 80.</a:t>
            </a:r>
            <a:endParaRPr lang="en-US" sz="2000" dirty="0"/>
          </a:p>
        </p:txBody>
      </p:sp>
      <p:sp>
        <p:nvSpPr>
          <p:cNvPr id="18" name="TextBox 17"/>
          <p:cNvSpPr txBox="1"/>
          <p:nvPr/>
        </p:nvSpPr>
        <p:spPr>
          <a:xfrm>
            <a:off x="734143" y="3547258"/>
            <a:ext cx="7675713" cy="958660"/>
          </a:xfrm>
          <a:prstGeom prst="rect">
            <a:avLst/>
          </a:prstGeom>
          <a:solidFill>
            <a:schemeClr val="accent4">
              <a:lumMod val="40000"/>
              <a:lumOff val="60000"/>
            </a:schemeClr>
          </a:solidFill>
          <a:ln>
            <a:solidFill>
              <a:schemeClr val="tx1"/>
            </a:solidFill>
            <a:prstDash val="dashDot"/>
          </a:ln>
        </p:spPr>
        <p:txBody>
          <a:bodyPr wrap="square" rtlCol="0">
            <a:spAutoFit/>
          </a:bodyPr>
          <a:lstStyle/>
          <a:p>
            <a:pPr algn="just">
              <a:lnSpc>
                <a:spcPct val="150000"/>
              </a:lnSpc>
            </a:pPr>
            <a:r>
              <a:rPr lang="en-US" sz="2000" dirty="0" err="1"/>
              <a:t>Trong</a:t>
            </a:r>
            <a:r>
              <a:rPr lang="en-US" sz="2000" dirty="0"/>
              <a:t> </a:t>
            </a:r>
            <a:r>
              <a:rPr lang="en-US" sz="2000" dirty="0" err="1"/>
              <a:t>hai</a:t>
            </a:r>
            <a:r>
              <a:rPr lang="en-US" sz="2000" dirty="0"/>
              <a:t> </a:t>
            </a:r>
            <a:r>
              <a:rPr lang="en-US" sz="2000" dirty="0" err="1"/>
              <a:t>loại</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thu</a:t>
            </a:r>
            <a:r>
              <a:rPr lang="en-US" sz="2000" dirty="0"/>
              <a:t> </a:t>
            </a:r>
            <a:r>
              <a:rPr lang="en-US" sz="2000" dirty="0" err="1"/>
              <a:t>thập</a:t>
            </a:r>
            <a:r>
              <a:rPr lang="en-US" sz="2000" dirty="0"/>
              <a:t> </a:t>
            </a:r>
            <a:r>
              <a:rPr lang="en-US" sz="2000" dirty="0" err="1"/>
              <a:t>được</a:t>
            </a:r>
            <a:r>
              <a:rPr lang="en-US" sz="2000" dirty="0"/>
              <a:t> ở </a:t>
            </a:r>
            <a:r>
              <a:rPr lang="en-US" sz="2000" dirty="0" err="1"/>
              <a:t>trên</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nào</a:t>
            </a:r>
            <a:r>
              <a:rPr lang="en-US" sz="2000" dirty="0"/>
              <a:t> </a:t>
            </a:r>
            <a:r>
              <a:rPr lang="en-US" sz="2000" dirty="0" err="1"/>
              <a:t>là</a:t>
            </a:r>
            <a:r>
              <a:rPr lang="en-US" sz="2000" dirty="0"/>
              <a:t> </a:t>
            </a:r>
            <a:r>
              <a:rPr lang="en-US" sz="2000" dirty="0" err="1"/>
              <a:t>số</a:t>
            </a:r>
            <a:r>
              <a:rPr lang="en-US" sz="2000" dirty="0"/>
              <a:t> </a:t>
            </a:r>
            <a:r>
              <a:rPr lang="en-US" sz="2000" dirty="0" err="1"/>
              <a:t>liệu</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nào</a:t>
            </a:r>
            <a:r>
              <a:rPr lang="en-US" sz="2000" dirty="0"/>
              <a:t> </a:t>
            </a:r>
            <a:r>
              <a:rPr lang="en-US" sz="2000" dirty="0" err="1"/>
              <a:t>không</a:t>
            </a:r>
            <a:r>
              <a:rPr lang="en-US" sz="2000" dirty="0"/>
              <a:t> </a:t>
            </a:r>
            <a:r>
              <a:rPr lang="en-US" sz="2000" dirty="0" err="1"/>
              <a:t>phải</a:t>
            </a:r>
            <a:r>
              <a:rPr lang="en-US" sz="2000" dirty="0"/>
              <a:t> </a:t>
            </a:r>
            <a:r>
              <a:rPr lang="en-US" sz="2000" dirty="0" err="1"/>
              <a:t>là</a:t>
            </a:r>
            <a:r>
              <a:rPr lang="en-US" sz="2000" dirty="0"/>
              <a:t> </a:t>
            </a:r>
            <a:r>
              <a:rPr lang="en-US" sz="2000" dirty="0" err="1"/>
              <a:t>số</a:t>
            </a:r>
            <a:r>
              <a:rPr lang="en-US" sz="2000" dirty="0"/>
              <a:t> </a:t>
            </a:r>
            <a:r>
              <a:rPr lang="en-US" sz="2000" dirty="0" err="1"/>
              <a:t>liệu</a:t>
            </a:r>
            <a:r>
              <a:rPr lang="en-US" sz="2000" dirty="0"/>
              <a:t>?</a:t>
            </a:r>
            <a:endParaRPr lang="en-US" sz="2000" dirty="0"/>
          </a:p>
        </p:txBody>
      </p:sp>
      <p:grpSp>
        <p:nvGrpSpPr>
          <p:cNvPr id="1848" name="Google Shape;1848;p46"/>
          <p:cNvGrpSpPr/>
          <p:nvPr/>
        </p:nvGrpSpPr>
        <p:grpSpPr>
          <a:xfrm>
            <a:off x="4572001" y="4812631"/>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 calcmode="lin" valueType="num">
                                      <p:cBhvr additive="base">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
                                            <p:txEl>
                                              <p:pRg st="1" end="1"/>
                                            </p:txEl>
                                          </p:spTgt>
                                        </p:tgtEl>
                                        <p:attrNameLst>
                                          <p:attrName>style.visibility</p:attrName>
                                        </p:attrNameLst>
                                      </p:cBhvr>
                                      <p:to>
                                        <p:strVal val="visible"/>
                                      </p:to>
                                    </p:set>
                                    <p:anim calcmode="lin" valueType="num">
                                      <p:cBhvr additive="base">
                                        <p:cTn id="18"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
                                            <p:txEl>
                                              <p:pRg st="2" end="2"/>
                                            </p:txEl>
                                          </p:spTgt>
                                        </p:tgtEl>
                                        <p:attrNameLst>
                                          <p:attrName>style.visibility</p:attrName>
                                        </p:attrNameLst>
                                      </p:cBhvr>
                                      <p:to>
                                        <p:strVal val="visible"/>
                                      </p:to>
                                    </p:set>
                                    <p:anim calcmode="lin" valueType="num">
                                      <p:cBhvr additive="base">
                                        <p:cTn id="24"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randombar(horizontal)">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P spid="17" grpId="0" uiExpand="1" build="p"/>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777157" y="138199"/>
            <a:ext cx="1435610" cy="388801"/>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GB" sz="2000" i="1" dirty="0">
                <a:solidFill>
                  <a:srgbClr val="0070C0"/>
                </a:solidFill>
                <a:latin typeface="+mn-lt"/>
              </a:rPr>
              <a:t>Ví dụ 1</a:t>
            </a:r>
            <a:endParaRPr sz="2000" i="1" dirty="0">
              <a:solidFill>
                <a:srgbClr val="0070C0"/>
              </a:solidFill>
              <a:latin typeface="+mn-lt"/>
            </a:endParaRPr>
          </a:p>
        </p:txBody>
      </p:sp>
      <p:grpSp>
        <p:nvGrpSpPr>
          <p:cNvPr id="1845" name="Google Shape;1845;p46"/>
          <p:cNvGrpSpPr/>
          <p:nvPr/>
        </p:nvGrpSpPr>
        <p:grpSpPr>
          <a:xfrm>
            <a:off x="232137" y="1440408"/>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7" name="TextBox 16"/>
          <p:cNvSpPr txBox="1"/>
          <p:nvPr/>
        </p:nvSpPr>
        <p:spPr>
          <a:xfrm>
            <a:off x="957053" y="668791"/>
            <a:ext cx="7197059" cy="4190314"/>
          </a:xfrm>
          <a:prstGeom prst="rect">
            <a:avLst/>
          </a:prstGeom>
          <a:solidFill>
            <a:schemeClr val="accent1">
              <a:lumMod val="20000"/>
              <a:lumOff val="80000"/>
            </a:schemeClr>
          </a:solid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panose="020B0604020202020204"/>
              <a:buNone/>
              <a:defRPr/>
            </a:pP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Kết</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quả</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thu</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thập</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thông</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tin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về</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các</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môn</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thể</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thao</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ưa</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thích</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của</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các</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học</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sinh</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khối</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lớp</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7 ở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một</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trường</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THCS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như</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sau</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a:t>
            </a:r>
            <a:endPar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Ø"/>
              <a:defRPr/>
            </a:pP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Các</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môn</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thể</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thao</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ưa</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thích</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là</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Cầu</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lông</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Bóng</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bàn</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Bóng</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chuyền</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Bóng</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đá</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a:t>
            </a:r>
            <a:endPar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a:p>
            <a:pPr marR="0" lvl="0" algn="just" defTabSz="914400" rtl="0" eaLnBrk="1" fontAlgn="auto" latinLnBrk="0" hangingPunct="1">
              <a:lnSpc>
                <a:spcPct val="150000"/>
              </a:lnSpc>
              <a:spcBef>
                <a:spcPts val="0"/>
              </a:spcBef>
              <a:spcAft>
                <a:spcPts val="0"/>
              </a:spcAft>
              <a:buClr>
                <a:srgbClr val="000000"/>
              </a:buClr>
              <a:buSzTx/>
              <a:defRPr/>
            </a:pPr>
            <a:endPar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Ø"/>
              <a:defRPr/>
            </a:pP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Số</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lượng</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học</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sinh</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ưa</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thích</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mỗi</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môn</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thể</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thao</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đó</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lần</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lượt</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là</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50, 30, 40, 80. </a:t>
            </a:r>
            <a:endPar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Ø"/>
              <a:defRPr/>
            </a:pPr>
            <a:endPar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a:p>
            <a:pPr marR="0" lvl="0" algn="just" defTabSz="914400" rtl="0" eaLnBrk="1" fontAlgn="auto" latinLnBrk="0" hangingPunct="1">
              <a:lnSpc>
                <a:spcPct val="150000"/>
              </a:lnSpc>
              <a:spcBef>
                <a:spcPts val="0"/>
              </a:spcBef>
              <a:spcAft>
                <a:spcPts val="0"/>
              </a:spcAft>
              <a:buClr>
                <a:srgbClr val="000000"/>
              </a:buClr>
              <a:buSzTx/>
              <a:defRPr/>
            </a:pPr>
            <a:endPar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p:txBody>
      </p:sp>
      <p:grpSp>
        <p:nvGrpSpPr>
          <p:cNvPr id="1848" name="Google Shape;1848;p46"/>
          <p:cNvGrpSpPr/>
          <p:nvPr/>
        </p:nvGrpSpPr>
        <p:grpSpPr>
          <a:xfrm>
            <a:off x="4588418" y="4809662"/>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mc:AlternateContent xmlns:mc="http://schemas.openxmlformats.org/markup-compatibility/2006">
        <mc:Choice xmlns:a14="http://schemas.microsoft.com/office/drawing/2010/main" Requires="a14">
          <p:sp>
            <p:nvSpPr>
              <p:cNvPr id="20" name="TextBox 19"/>
              <p:cNvSpPr txBox="1"/>
              <p:nvPr/>
            </p:nvSpPr>
            <p:spPr>
              <a:xfrm>
                <a:off x="3382864" y="2184009"/>
                <a:ext cx="3084876" cy="400110"/>
              </a:xfrm>
              <a:prstGeom prst="rect">
                <a:avLst/>
              </a:prstGeom>
              <a:solidFill>
                <a:schemeClr val="bg1"/>
              </a:solidFill>
            </p:spPr>
            <p:txBody>
              <a:bodyPr wrap="square" rtlCol="0">
                <a:spAutoFit/>
              </a:bodyPr>
              <a:lstStyle/>
              <a:p>
                <a:pPr algn="just"/>
                <a14:m>
                  <m:oMath xmlns:m="http://schemas.openxmlformats.org/officeDocument/2006/math">
                    <m:r>
                      <a:rPr lang="en-US" sz="2000" b="0" i="1" smtClean="0">
                        <a:latin typeface="Cambria Math" panose="02040503050406030204" pitchFamily="18" charset="0"/>
                      </a:rPr>
                      <m:t>⇒ </m:t>
                    </m:r>
                  </m:oMath>
                </a14:m>
                <a:r>
                  <a:rPr lang="en-US" sz="2000" dirty="0" err="1"/>
                  <a:t>Tên</a:t>
                </a:r>
                <a:r>
                  <a:rPr lang="en-US" sz="2000" dirty="0"/>
                  <a:t> </a:t>
                </a:r>
                <a:r>
                  <a:rPr lang="en-US" sz="2000" dirty="0" err="1"/>
                  <a:t>các</a:t>
                </a:r>
                <a:r>
                  <a:rPr lang="en-US" sz="2000" dirty="0"/>
                  <a:t> </a:t>
                </a:r>
                <a:r>
                  <a:rPr lang="en-US" sz="2000" dirty="0" err="1"/>
                  <a:t>môn</a:t>
                </a:r>
                <a:r>
                  <a:rPr lang="en-US" sz="2000" dirty="0"/>
                  <a:t> </a:t>
                </a:r>
                <a:r>
                  <a:rPr lang="en-US" sz="2000" dirty="0" err="1"/>
                  <a:t>thể</a:t>
                </a:r>
                <a:r>
                  <a:rPr lang="en-US" sz="2000" dirty="0"/>
                  <a:t> </a:t>
                </a:r>
                <a:r>
                  <a:rPr lang="en-US" sz="2000" dirty="0" err="1"/>
                  <a:t>thao</a:t>
                </a:r>
                <a:endParaRPr lang="en-US" sz="2000" dirty="0"/>
              </a:p>
            </p:txBody>
          </p:sp>
        </mc:Choice>
        <mc:Fallback>
          <p:sp>
            <p:nvSpPr>
              <p:cNvPr id="20" name="TextBox 19"/>
              <p:cNvSpPr txBox="1">
                <a:spLocks noRot="1" noChangeAspect="1" noMove="1" noResize="1" noEditPoints="1" noAdjustHandles="1" noChangeArrowheads="1" noChangeShapeType="1" noTextEdit="1"/>
              </p:cNvSpPr>
              <p:nvPr/>
            </p:nvSpPr>
            <p:spPr>
              <a:xfrm>
                <a:off x="3382864" y="2184009"/>
                <a:ext cx="3084876" cy="400110"/>
              </a:xfrm>
              <a:prstGeom prst="rect">
                <a:avLst/>
              </a:prstGeom>
              <a:blipFill rotWithShape="1">
                <a:blip r:embed="rId1"/>
                <a:stretch>
                  <a:fillRect l="-7" t="-61" r="9" b="76"/>
                </a:stretch>
              </a:blipFill>
            </p:spPr>
            <p:txBody>
              <a:bodyPr/>
              <a:lstStyle/>
              <a:p>
                <a:r>
                  <a:rPr lang="en-US" altLang="en-US">
                    <a:noFill/>
                  </a:rPr>
                  <a:t> </a:t>
                </a:r>
              </a:p>
            </p:txBody>
          </p:sp>
        </mc:Fallback>
      </mc:AlternateContent>
      <p:sp>
        <p:nvSpPr>
          <p:cNvPr id="24" name="TextBox 23"/>
          <p:cNvSpPr txBox="1"/>
          <p:nvPr/>
        </p:nvSpPr>
        <p:spPr>
          <a:xfrm>
            <a:off x="1724245" y="2707205"/>
            <a:ext cx="2875546" cy="400110"/>
          </a:xfrm>
          <a:prstGeom prst="rect">
            <a:avLst/>
          </a:prstGeom>
          <a:solidFill>
            <a:schemeClr val="bg1"/>
          </a:solidFill>
        </p:spPr>
        <p:txBody>
          <a:bodyPr wrap="square" rtlCol="0">
            <a:spAutoFit/>
          </a:bodyPr>
          <a:lstStyle/>
          <a:p>
            <a:pPr algn="ctr"/>
            <a:r>
              <a:rPr lang="en-US" sz="2000" dirty="0" err="1"/>
              <a:t>Không</a:t>
            </a:r>
            <a:r>
              <a:rPr lang="en-US" sz="2000" dirty="0"/>
              <a:t> </a:t>
            </a:r>
            <a:r>
              <a:rPr lang="en-US" sz="2000" dirty="0" err="1"/>
              <a:t>phải</a:t>
            </a:r>
            <a:r>
              <a:rPr lang="en-US" sz="2000" dirty="0"/>
              <a:t> </a:t>
            </a:r>
            <a:r>
              <a:rPr lang="en-US" sz="2000" dirty="0" err="1"/>
              <a:t>dãy</a:t>
            </a:r>
            <a:r>
              <a:rPr lang="en-US" sz="2000" dirty="0"/>
              <a:t> </a:t>
            </a:r>
            <a:r>
              <a:rPr lang="en-US" sz="2000" dirty="0" err="1"/>
              <a:t>số</a:t>
            </a:r>
            <a:r>
              <a:rPr lang="en-US" sz="2000" dirty="0"/>
              <a:t> </a:t>
            </a:r>
            <a:r>
              <a:rPr lang="en-US" sz="2000" dirty="0" err="1"/>
              <a:t>liệu</a:t>
            </a:r>
            <a:endParaRPr lang="en-US" sz="2000" dirty="0"/>
          </a:p>
        </p:txBody>
      </p:sp>
      <p:sp>
        <p:nvSpPr>
          <p:cNvPr id="25" name="Arrow: Right 24"/>
          <p:cNvSpPr/>
          <p:nvPr/>
        </p:nvSpPr>
        <p:spPr>
          <a:xfrm>
            <a:off x="1459550" y="2776417"/>
            <a:ext cx="264695" cy="26168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6" name="TextBox 25"/>
              <p:cNvSpPr txBox="1"/>
              <p:nvPr/>
            </p:nvSpPr>
            <p:spPr>
              <a:xfrm>
                <a:off x="1225776" y="3951511"/>
                <a:ext cx="6621994" cy="450829"/>
              </a:xfrm>
              <a:prstGeom prst="rect">
                <a:avLst/>
              </a:prstGeom>
              <a:solidFill>
                <a:schemeClr val="bg1"/>
              </a:solidFill>
            </p:spPr>
            <p:txBody>
              <a:bodyPr wrap="square" rtlCol="0">
                <a:spAutoFit/>
              </a:bodyPr>
              <a:lstStyle/>
              <a:p>
                <a:pPr algn="just">
                  <a:lnSpc>
                    <a:spcPct val="130000"/>
                  </a:lnSpc>
                </a:pPr>
                <a14:m>
                  <m:oMath xmlns:m="http://schemas.openxmlformats.org/officeDocument/2006/math">
                    <m:r>
                      <a:rPr lang="en-US" sz="2000" b="0" i="1" smtClean="0">
                        <a:latin typeface="Cambria Math" panose="02040503050406030204" pitchFamily="18" charset="0"/>
                      </a:rPr>
                      <m:t>⇒ </m:t>
                    </m:r>
                  </m:oMath>
                </a14:m>
                <a:r>
                  <a:rPr lang="en-US" sz="2000" dirty="0" err="1"/>
                  <a:t>Số</a:t>
                </a:r>
                <a:r>
                  <a:rPr lang="en-US" sz="2000" dirty="0"/>
                  <a:t> </a:t>
                </a:r>
                <a:r>
                  <a:rPr lang="en-US" sz="2000" dirty="0" err="1"/>
                  <a:t>lượng</a:t>
                </a:r>
                <a:r>
                  <a:rPr lang="en-US" sz="2000" dirty="0"/>
                  <a:t> HS </a:t>
                </a:r>
                <a:r>
                  <a:rPr lang="en-US" sz="2000" dirty="0" err="1"/>
                  <a:t>ưa</a:t>
                </a:r>
                <a:r>
                  <a:rPr lang="en-US" sz="2000" dirty="0"/>
                  <a:t> </a:t>
                </a:r>
                <a:r>
                  <a:rPr lang="en-US" sz="2000" dirty="0" err="1"/>
                  <a:t>thích</a:t>
                </a:r>
                <a:r>
                  <a:rPr lang="en-US" sz="2000" dirty="0"/>
                  <a:t> </a:t>
                </a:r>
                <a:r>
                  <a:rPr lang="en-US" sz="2000" dirty="0" err="1"/>
                  <a:t>mỗi</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đó</a:t>
                </a:r>
                <a:endParaRPr lang="en-US" sz="2000" dirty="0"/>
              </a:p>
            </p:txBody>
          </p:sp>
        </mc:Choice>
        <mc:Fallback>
          <p:sp>
            <p:nvSpPr>
              <p:cNvPr id="26" name="TextBox 25"/>
              <p:cNvSpPr txBox="1">
                <a:spLocks noRot="1" noChangeAspect="1" noMove="1" noResize="1" noEditPoints="1" noAdjustHandles="1" noChangeArrowheads="1" noChangeShapeType="1" noTextEdit="1"/>
              </p:cNvSpPr>
              <p:nvPr/>
            </p:nvSpPr>
            <p:spPr>
              <a:xfrm>
                <a:off x="1225776" y="3951511"/>
                <a:ext cx="6621994" cy="450829"/>
              </a:xfrm>
              <a:prstGeom prst="rect">
                <a:avLst/>
              </a:prstGeom>
              <a:blipFill rotWithShape="1">
                <a:blip r:embed="rId2"/>
                <a:stretch>
                  <a:fillRect l="-3" t="-120" r="7" b="115"/>
                </a:stretch>
              </a:blipFill>
            </p:spPr>
            <p:txBody>
              <a:bodyPr/>
              <a:lstStyle/>
              <a:p>
                <a:r>
                  <a:rPr lang="en-US" altLang="en-US">
                    <a:noFill/>
                  </a:rPr>
                  <a:t> </a:t>
                </a:r>
              </a:p>
            </p:txBody>
          </p:sp>
        </mc:Fallback>
      </mc:AlternateContent>
      <p:sp>
        <p:nvSpPr>
          <p:cNvPr id="27" name="TextBox 26"/>
          <p:cNvSpPr txBox="1"/>
          <p:nvPr/>
        </p:nvSpPr>
        <p:spPr>
          <a:xfrm>
            <a:off x="1696531" y="4460752"/>
            <a:ext cx="1878265" cy="400110"/>
          </a:xfrm>
          <a:prstGeom prst="rect">
            <a:avLst/>
          </a:prstGeom>
          <a:solidFill>
            <a:schemeClr val="bg1"/>
          </a:solidFill>
        </p:spPr>
        <p:txBody>
          <a:bodyPr wrap="square" rtlCol="0">
            <a:spAutoFit/>
          </a:bodyPr>
          <a:lstStyle/>
          <a:p>
            <a:pPr algn="just"/>
            <a:r>
              <a:rPr lang="en-US" sz="2000" dirty="0" err="1"/>
              <a:t>Dãy</a:t>
            </a:r>
            <a:r>
              <a:rPr lang="en-US" sz="2000" dirty="0"/>
              <a:t> </a:t>
            </a:r>
            <a:r>
              <a:rPr lang="en-US" sz="2000" dirty="0" err="1"/>
              <a:t>số</a:t>
            </a:r>
            <a:r>
              <a:rPr lang="en-US" sz="2000" dirty="0"/>
              <a:t> </a:t>
            </a:r>
            <a:r>
              <a:rPr lang="en-US" sz="2000" dirty="0" err="1"/>
              <a:t>liệu</a:t>
            </a:r>
            <a:endParaRPr lang="en-US" sz="2000" dirty="0"/>
          </a:p>
        </p:txBody>
      </p:sp>
      <p:sp>
        <p:nvSpPr>
          <p:cNvPr id="28" name="Arrow: Right 27"/>
          <p:cNvSpPr/>
          <p:nvPr/>
        </p:nvSpPr>
        <p:spPr>
          <a:xfrm>
            <a:off x="1362615" y="4529964"/>
            <a:ext cx="264695" cy="26168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0-#ppt_w/2"/>
                                          </p:val>
                                        </p:tav>
                                        <p:tav tm="100000">
                                          <p:val>
                                            <p:strVal val="#ppt_x"/>
                                          </p:val>
                                        </p:tav>
                                      </p:tavLst>
                                    </p:anim>
                                    <p:anim calcmode="lin" valueType="num">
                                      <p:cBhvr additive="base">
                                        <p:cTn id="3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P spid="20" grpId="0" animBg="1"/>
      <p:bldP spid="24" grpId="0" animBg="1"/>
      <p:bldP spid="25" grpId="0" animBg="1"/>
      <p:bldP spid="26" grpId="0" animBg="1"/>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14"/>
        <p:cNvGrpSpPr/>
        <p:nvPr/>
      </p:nvGrpSpPr>
      <p:grpSpPr>
        <a:xfrm>
          <a:off x="0" y="0"/>
          <a:ext cx="0" cy="0"/>
          <a:chOff x="0" y="0"/>
          <a:chExt cx="0" cy="0"/>
        </a:xfrm>
      </p:grpSpPr>
      <p:sp>
        <p:nvSpPr>
          <p:cNvPr id="2117" name="Google Shape;2117;p53"/>
          <p:cNvSpPr txBox="1">
            <a:spLocks noGrp="1"/>
          </p:cNvSpPr>
          <p:nvPr>
            <p:ph type="title"/>
          </p:nvPr>
        </p:nvSpPr>
        <p:spPr>
          <a:xfrm>
            <a:off x="2860954" y="1897275"/>
            <a:ext cx="3175212" cy="2017018"/>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US" sz="3200" dirty="0">
                <a:latin typeface="+mn-lt"/>
              </a:rPr>
              <a:t>TÍNH HỢP LÍ CỦA DỮ LIỆU</a:t>
            </a:r>
            <a:endParaRPr sz="3200" dirty="0">
              <a:latin typeface="+mn-lt"/>
            </a:endParaRPr>
          </a:p>
        </p:txBody>
      </p:sp>
      <p:sp>
        <p:nvSpPr>
          <p:cNvPr id="2119" name="Google Shape;2119;p53"/>
          <p:cNvSpPr txBox="1">
            <a:spLocks noGrp="1"/>
          </p:cNvSpPr>
          <p:nvPr>
            <p:ph type="title" idx="2"/>
          </p:nvPr>
        </p:nvSpPr>
        <p:spPr>
          <a:xfrm>
            <a:off x="4187788" y="901536"/>
            <a:ext cx="731520" cy="73152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GB" sz="3200" dirty="0">
                <a:latin typeface="+mn-lt"/>
              </a:rPr>
              <a:t>02</a:t>
            </a:r>
            <a:endParaRPr sz="3200" dirty="0">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7"/>
        <p:cNvGrpSpPr/>
        <p:nvPr/>
      </p:nvGrpSpPr>
      <p:grpSpPr>
        <a:xfrm>
          <a:off x="0" y="0"/>
          <a:ext cx="0" cy="0"/>
          <a:chOff x="0" y="0"/>
          <a:chExt cx="0" cy="0"/>
        </a:xfrm>
      </p:grpSpPr>
      <p:sp>
        <p:nvSpPr>
          <p:cNvPr id="1901" name="Google Shape;1901;p47"/>
          <p:cNvSpPr/>
          <p:nvPr/>
        </p:nvSpPr>
        <p:spPr>
          <a:xfrm>
            <a:off x="1172498" y="757592"/>
            <a:ext cx="914400" cy="365760"/>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n-lt"/>
            </a:endParaRPr>
          </a:p>
        </p:txBody>
      </p:sp>
      <p:sp>
        <p:nvSpPr>
          <p:cNvPr id="1903" name="Google Shape;1903;p47"/>
          <p:cNvSpPr txBox="1">
            <a:spLocks noGrp="1"/>
          </p:cNvSpPr>
          <p:nvPr>
            <p:ph type="subTitle" idx="1"/>
          </p:nvPr>
        </p:nvSpPr>
        <p:spPr>
          <a:xfrm>
            <a:off x="1172497" y="772859"/>
            <a:ext cx="1013100" cy="331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GB" sz="2000" dirty="0">
                <a:latin typeface="+mn-lt"/>
              </a:rPr>
              <a:t>HĐ2</a:t>
            </a:r>
            <a:endParaRPr sz="2000" dirty="0">
              <a:latin typeface="+mn-lt"/>
            </a:endParaRPr>
          </a:p>
        </p:txBody>
      </p:sp>
      <p:sp>
        <p:nvSpPr>
          <p:cNvPr id="1913" name="Google Shape;1913;p47"/>
          <p:cNvSpPr/>
          <p:nvPr/>
        </p:nvSpPr>
        <p:spPr>
          <a:xfrm>
            <a:off x="8514000" y="-28307"/>
            <a:ext cx="630000" cy="630000"/>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914" name="Google Shape;1914;p47"/>
          <p:cNvSpPr/>
          <p:nvPr/>
        </p:nvSpPr>
        <p:spPr>
          <a:xfrm>
            <a:off x="3193" y="145954"/>
            <a:ext cx="630000" cy="630000"/>
          </a:xfrm>
          <a:prstGeom prst="ellipse">
            <a:avLst/>
          </a:pr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nvGrpSpPr>
          <p:cNvPr id="1929" name="Google Shape;1929;p47"/>
          <p:cNvGrpSpPr/>
          <p:nvPr/>
        </p:nvGrpSpPr>
        <p:grpSpPr>
          <a:xfrm>
            <a:off x="214107" y="319297"/>
            <a:ext cx="208175" cy="283300"/>
            <a:chOff x="4934275" y="1901075"/>
            <a:chExt cx="208175" cy="283300"/>
          </a:xfrm>
        </p:grpSpPr>
        <p:sp>
          <p:nvSpPr>
            <p:cNvPr id="1930" name="Google Shape;1930;p47"/>
            <p:cNvSpPr/>
            <p:nvPr/>
          </p:nvSpPr>
          <p:spPr>
            <a:xfrm>
              <a:off x="4964900" y="2147500"/>
              <a:ext cx="43550" cy="29800"/>
            </a:xfrm>
            <a:custGeom>
              <a:avLst/>
              <a:gdLst/>
              <a:ahLst/>
              <a:cxnLst/>
              <a:rect l="l" t="t" r="r" b="b"/>
              <a:pathLst>
                <a:path w="1742" h="1192" extrusionOk="0">
                  <a:moveTo>
                    <a:pt x="0" y="1"/>
                  </a:moveTo>
                  <a:lnTo>
                    <a:pt x="0" y="1111"/>
                  </a:lnTo>
                  <a:cubicBezTo>
                    <a:pt x="0" y="1144"/>
                    <a:pt x="57" y="1191"/>
                    <a:pt x="110" y="1191"/>
                  </a:cubicBezTo>
                  <a:cubicBezTo>
                    <a:pt x="118" y="1191"/>
                    <a:pt x="126" y="1190"/>
                    <a:pt x="134" y="1188"/>
                  </a:cubicBezTo>
                  <a:lnTo>
                    <a:pt x="842" y="939"/>
                  </a:lnTo>
                  <a:lnTo>
                    <a:pt x="900" y="939"/>
                  </a:lnTo>
                  <a:lnTo>
                    <a:pt x="1608" y="1188"/>
                  </a:lnTo>
                  <a:cubicBezTo>
                    <a:pt x="1616" y="1190"/>
                    <a:pt x="1624" y="1191"/>
                    <a:pt x="1632" y="1191"/>
                  </a:cubicBezTo>
                  <a:cubicBezTo>
                    <a:pt x="1685" y="1191"/>
                    <a:pt x="1742" y="1144"/>
                    <a:pt x="1742" y="1111"/>
                  </a:cubicBezTo>
                  <a:lnTo>
                    <a:pt x="17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1" name="Google Shape;1931;p47"/>
            <p:cNvSpPr/>
            <p:nvPr/>
          </p:nvSpPr>
          <p:spPr>
            <a:xfrm>
              <a:off x="4956750" y="2139850"/>
              <a:ext cx="58900" cy="44525"/>
            </a:xfrm>
            <a:custGeom>
              <a:avLst/>
              <a:gdLst/>
              <a:ahLst/>
              <a:cxnLst/>
              <a:rect l="l" t="t" r="r" b="b"/>
              <a:pathLst>
                <a:path w="2356" h="1781" extrusionOk="0">
                  <a:moveTo>
                    <a:pt x="1781" y="594"/>
                  </a:moveTo>
                  <a:lnTo>
                    <a:pt x="1781" y="1111"/>
                  </a:lnTo>
                  <a:lnTo>
                    <a:pt x="1360" y="958"/>
                  </a:lnTo>
                  <a:cubicBezTo>
                    <a:pt x="1302" y="939"/>
                    <a:pt x="1264" y="939"/>
                    <a:pt x="1207" y="939"/>
                  </a:cubicBezTo>
                  <a:cubicBezTo>
                    <a:pt x="1168" y="939"/>
                    <a:pt x="1111" y="939"/>
                    <a:pt x="1073" y="958"/>
                  </a:cubicBezTo>
                  <a:lnTo>
                    <a:pt x="632" y="1111"/>
                  </a:lnTo>
                  <a:lnTo>
                    <a:pt x="632" y="594"/>
                  </a:lnTo>
                  <a:close/>
                  <a:moveTo>
                    <a:pt x="1" y="1"/>
                  </a:moveTo>
                  <a:lnTo>
                    <a:pt x="1" y="1398"/>
                  </a:lnTo>
                  <a:cubicBezTo>
                    <a:pt x="1" y="1608"/>
                    <a:pt x="211" y="1781"/>
                    <a:pt x="422" y="1781"/>
                  </a:cubicBezTo>
                  <a:cubicBezTo>
                    <a:pt x="460" y="1781"/>
                    <a:pt x="518" y="1781"/>
                    <a:pt x="556" y="1742"/>
                  </a:cubicBezTo>
                  <a:lnTo>
                    <a:pt x="1188" y="1532"/>
                  </a:lnTo>
                  <a:lnTo>
                    <a:pt x="1800" y="1742"/>
                  </a:lnTo>
                  <a:cubicBezTo>
                    <a:pt x="1857" y="1781"/>
                    <a:pt x="1896" y="1781"/>
                    <a:pt x="1953" y="1781"/>
                  </a:cubicBezTo>
                  <a:cubicBezTo>
                    <a:pt x="2183" y="1781"/>
                    <a:pt x="2355" y="1608"/>
                    <a:pt x="2336" y="1398"/>
                  </a:cubicBezTo>
                  <a:lnTo>
                    <a:pt x="23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2" name="Google Shape;1932;p47"/>
            <p:cNvSpPr/>
            <p:nvPr/>
          </p:nvSpPr>
          <p:spPr>
            <a:xfrm>
              <a:off x="4934275" y="1901075"/>
              <a:ext cx="208175" cy="253150"/>
            </a:xfrm>
            <a:custGeom>
              <a:avLst/>
              <a:gdLst/>
              <a:ahLst/>
              <a:cxnLst/>
              <a:rect l="l" t="t" r="r" b="b"/>
              <a:pathLst>
                <a:path w="8327" h="10126" extrusionOk="0">
                  <a:moveTo>
                    <a:pt x="7350" y="613"/>
                  </a:moveTo>
                  <a:cubicBezTo>
                    <a:pt x="7542" y="613"/>
                    <a:pt x="7714" y="766"/>
                    <a:pt x="7714" y="958"/>
                  </a:cubicBezTo>
                  <a:lnTo>
                    <a:pt x="7714" y="9169"/>
                  </a:lnTo>
                  <a:cubicBezTo>
                    <a:pt x="7714" y="9360"/>
                    <a:pt x="7542" y="9533"/>
                    <a:pt x="7350" y="9533"/>
                  </a:cubicBezTo>
                  <a:lnTo>
                    <a:pt x="1321" y="9533"/>
                  </a:lnTo>
                  <a:cubicBezTo>
                    <a:pt x="919" y="9533"/>
                    <a:pt x="574" y="9188"/>
                    <a:pt x="574" y="8786"/>
                  </a:cubicBezTo>
                  <a:lnTo>
                    <a:pt x="574" y="1340"/>
                  </a:lnTo>
                  <a:cubicBezTo>
                    <a:pt x="574" y="938"/>
                    <a:pt x="919" y="613"/>
                    <a:pt x="1321" y="613"/>
                  </a:cubicBezTo>
                  <a:close/>
                  <a:moveTo>
                    <a:pt x="1340" y="0"/>
                  </a:moveTo>
                  <a:cubicBezTo>
                    <a:pt x="594" y="0"/>
                    <a:pt x="0" y="613"/>
                    <a:pt x="0" y="1340"/>
                  </a:cubicBezTo>
                  <a:lnTo>
                    <a:pt x="0" y="8786"/>
                  </a:lnTo>
                  <a:cubicBezTo>
                    <a:pt x="0" y="9533"/>
                    <a:pt x="594" y="10126"/>
                    <a:pt x="1340" y="10126"/>
                  </a:cubicBezTo>
                  <a:lnTo>
                    <a:pt x="7369" y="10126"/>
                  </a:lnTo>
                  <a:cubicBezTo>
                    <a:pt x="7867" y="10126"/>
                    <a:pt x="8307" y="9705"/>
                    <a:pt x="8326" y="9169"/>
                  </a:cubicBezTo>
                  <a:lnTo>
                    <a:pt x="8326" y="958"/>
                  </a:lnTo>
                  <a:cubicBezTo>
                    <a:pt x="8326" y="441"/>
                    <a:pt x="7905" y="0"/>
                    <a:pt x="73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3" name="Google Shape;1933;p47"/>
            <p:cNvSpPr/>
            <p:nvPr/>
          </p:nvSpPr>
          <p:spPr>
            <a:xfrm>
              <a:off x="4980200" y="1960400"/>
              <a:ext cx="115825" cy="59850"/>
            </a:xfrm>
            <a:custGeom>
              <a:avLst/>
              <a:gdLst/>
              <a:ahLst/>
              <a:cxnLst/>
              <a:rect l="l" t="t" r="r" b="b"/>
              <a:pathLst>
                <a:path w="4633" h="2394" extrusionOk="0">
                  <a:moveTo>
                    <a:pt x="364" y="1"/>
                  </a:moveTo>
                  <a:cubicBezTo>
                    <a:pt x="173" y="1"/>
                    <a:pt x="1" y="154"/>
                    <a:pt x="1" y="365"/>
                  </a:cubicBezTo>
                  <a:lnTo>
                    <a:pt x="1" y="2030"/>
                  </a:lnTo>
                  <a:cubicBezTo>
                    <a:pt x="1" y="2221"/>
                    <a:pt x="154" y="2393"/>
                    <a:pt x="364" y="2393"/>
                  </a:cubicBezTo>
                  <a:lnTo>
                    <a:pt x="4269" y="2393"/>
                  </a:lnTo>
                  <a:cubicBezTo>
                    <a:pt x="4460" y="2393"/>
                    <a:pt x="4633" y="2221"/>
                    <a:pt x="4633" y="2030"/>
                  </a:cubicBezTo>
                  <a:lnTo>
                    <a:pt x="4633" y="365"/>
                  </a:lnTo>
                  <a:cubicBezTo>
                    <a:pt x="4633" y="173"/>
                    <a:pt x="4480" y="1"/>
                    <a:pt x="42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4" name="Google Shape;1934;p47"/>
            <p:cNvSpPr/>
            <p:nvPr/>
          </p:nvSpPr>
          <p:spPr>
            <a:xfrm>
              <a:off x="4972550" y="1952750"/>
              <a:ext cx="131125" cy="75150"/>
            </a:xfrm>
            <a:custGeom>
              <a:avLst/>
              <a:gdLst/>
              <a:ahLst/>
              <a:cxnLst/>
              <a:rect l="l" t="t" r="r" b="b"/>
              <a:pathLst>
                <a:path w="5245" h="3006" extrusionOk="0">
                  <a:moveTo>
                    <a:pt x="4575" y="594"/>
                  </a:moveTo>
                  <a:cubicBezTo>
                    <a:pt x="4613" y="594"/>
                    <a:pt x="4632" y="613"/>
                    <a:pt x="4632" y="671"/>
                  </a:cubicBezTo>
                  <a:lnTo>
                    <a:pt x="4632" y="2336"/>
                  </a:lnTo>
                  <a:cubicBezTo>
                    <a:pt x="4632" y="2393"/>
                    <a:pt x="4613" y="2412"/>
                    <a:pt x="4575" y="2412"/>
                  </a:cubicBezTo>
                  <a:lnTo>
                    <a:pt x="670" y="2412"/>
                  </a:lnTo>
                  <a:cubicBezTo>
                    <a:pt x="632" y="2412"/>
                    <a:pt x="594" y="2393"/>
                    <a:pt x="594" y="2336"/>
                  </a:cubicBezTo>
                  <a:lnTo>
                    <a:pt x="594" y="671"/>
                  </a:lnTo>
                  <a:cubicBezTo>
                    <a:pt x="594" y="613"/>
                    <a:pt x="613" y="594"/>
                    <a:pt x="670" y="594"/>
                  </a:cubicBezTo>
                  <a:close/>
                  <a:moveTo>
                    <a:pt x="670" y="1"/>
                  </a:moveTo>
                  <a:cubicBezTo>
                    <a:pt x="307" y="1"/>
                    <a:pt x="0" y="307"/>
                    <a:pt x="0" y="671"/>
                  </a:cubicBezTo>
                  <a:lnTo>
                    <a:pt x="0" y="2336"/>
                  </a:lnTo>
                  <a:cubicBezTo>
                    <a:pt x="0" y="2699"/>
                    <a:pt x="307" y="3006"/>
                    <a:pt x="670" y="3006"/>
                  </a:cubicBezTo>
                  <a:lnTo>
                    <a:pt x="4575" y="3006"/>
                  </a:lnTo>
                  <a:cubicBezTo>
                    <a:pt x="4939" y="3006"/>
                    <a:pt x="5226" y="2699"/>
                    <a:pt x="5245" y="2336"/>
                  </a:cubicBezTo>
                  <a:lnTo>
                    <a:pt x="5245" y="671"/>
                  </a:lnTo>
                  <a:cubicBezTo>
                    <a:pt x="5245" y="307"/>
                    <a:pt x="4939" y="1"/>
                    <a:pt x="4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5" name="Google Shape;1935;p47"/>
            <p:cNvSpPr/>
            <p:nvPr/>
          </p:nvSpPr>
          <p:spPr>
            <a:xfrm>
              <a:off x="4995525" y="2067600"/>
              <a:ext cx="84725" cy="45475"/>
            </a:xfrm>
            <a:custGeom>
              <a:avLst/>
              <a:gdLst/>
              <a:ahLst/>
              <a:cxnLst/>
              <a:rect l="l" t="t" r="r" b="b"/>
              <a:pathLst>
                <a:path w="3389" h="1819" extrusionOk="0">
                  <a:moveTo>
                    <a:pt x="1149" y="0"/>
                  </a:moveTo>
                  <a:lnTo>
                    <a:pt x="1149" y="594"/>
                  </a:lnTo>
                  <a:lnTo>
                    <a:pt x="2795" y="594"/>
                  </a:lnTo>
                  <a:lnTo>
                    <a:pt x="2795" y="1225"/>
                  </a:lnTo>
                  <a:lnTo>
                    <a:pt x="594" y="1225"/>
                  </a:lnTo>
                  <a:lnTo>
                    <a:pt x="594" y="536"/>
                  </a:lnTo>
                  <a:lnTo>
                    <a:pt x="0" y="536"/>
                  </a:lnTo>
                  <a:lnTo>
                    <a:pt x="0" y="1264"/>
                  </a:lnTo>
                  <a:cubicBezTo>
                    <a:pt x="0" y="1570"/>
                    <a:pt x="230" y="1819"/>
                    <a:pt x="536" y="1819"/>
                  </a:cubicBezTo>
                  <a:lnTo>
                    <a:pt x="2833" y="1819"/>
                  </a:lnTo>
                  <a:cubicBezTo>
                    <a:pt x="3158" y="1819"/>
                    <a:pt x="3388" y="1570"/>
                    <a:pt x="3388" y="1264"/>
                  </a:cubicBezTo>
                  <a:lnTo>
                    <a:pt x="3388" y="536"/>
                  </a:lnTo>
                  <a:cubicBezTo>
                    <a:pt x="3388" y="230"/>
                    <a:pt x="3158" y="0"/>
                    <a:pt x="28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936" name="Google Shape;1936;p47"/>
          <p:cNvGrpSpPr/>
          <p:nvPr/>
        </p:nvGrpSpPr>
        <p:grpSpPr>
          <a:xfrm>
            <a:off x="8691645" y="145264"/>
            <a:ext cx="274700" cy="282825"/>
            <a:chOff x="5153900" y="1900125"/>
            <a:chExt cx="274700" cy="282825"/>
          </a:xfrm>
        </p:grpSpPr>
        <p:sp>
          <p:nvSpPr>
            <p:cNvPr id="1937" name="Google Shape;1937;p47"/>
            <p:cNvSpPr/>
            <p:nvPr/>
          </p:nvSpPr>
          <p:spPr>
            <a:xfrm>
              <a:off x="5231725" y="1922125"/>
              <a:ext cx="123175" cy="109125"/>
            </a:xfrm>
            <a:custGeom>
              <a:avLst/>
              <a:gdLst/>
              <a:ahLst/>
              <a:cxnLst/>
              <a:rect l="l" t="t" r="r" b="b"/>
              <a:pathLst>
                <a:path w="4927" h="4365" extrusionOk="0">
                  <a:moveTo>
                    <a:pt x="3434" y="1"/>
                  </a:moveTo>
                  <a:cubicBezTo>
                    <a:pt x="3319" y="1"/>
                    <a:pt x="3223" y="1"/>
                    <a:pt x="3147" y="39"/>
                  </a:cubicBezTo>
                  <a:cubicBezTo>
                    <a:pt x="2955" y="116"/>
                    <a:pt x="2726" y="192"/>
                    <a:pt x="2553" y="192"/>
                  </a:cubicBezTo>
                  <a:cubicBezTo>
                    <a:pt x="2400" y="192"/>
                    <a:pt x="2151" y="116"/>
                    <a:pt x="1960" y="39"/>
                  </a:cubicBezTo>
                  <a:cubicBezTo>
                    <a:pt x="1902" y="18"/>
                    <a:pt x="1822" y="7"/>
                    <a:pt x="1729" y="7"/>
                  </a:cubicBezTo>
                  <a:cubicBezTo>
                    <a:pt x="1141" y="7"/>
                    <a:pt x="1" y="450"/>
                    <a:pt x="199" y="1704"/>
                  </a:cubicBezTo>
                  <a:cubicBezTo>
                    <a:pt x="429" y="3159"/>
                    <a:pt x="658" y="4326"/>
                    <a:pt x="1711" y="4326"/>
                  </a:cubicBezTo>
                  <a:cubicBezTo>
                    <a:pt x="2113" y="4326"/>
                    <a:pt x="2362" y="4231"/>
                    <a:pt x="2477" y="4192"/>
                  </a:cubicBezTo>
                  <a:cubicBezTo>
                    <a:pt x="2506" y="4173"/>
                    <a:pt x="2534" y="4164"/>
                    <a:pt x="2563" y="4164"/>
                  </a:cubicBezTo>
                  <a:cubicBezTo>
                    <a:pt x="2592" y="4164"/>
                    <a:pt x="2620" y="4173"/>
                    <a:pt x="2649" y="4192"/>
                  </a:cubicBezTo>
                  <a:cubicBezTo>
                    <a:pt x="2726" y="4231"/>
                    <a:pt x="2860" y="4288"/>
                    <a:pt x="2955" y="4307"/>
                  </a:cubicBezTo>
                  <a:cubicBezTo>
                    <a:pt x="2974" y="4307"/>
                    <a:pt x="3013" y="4307"/>
                    <a:pt x="3032" y="4326"/>
                  </a:cubicBezTo>
                  <a:cubicBezTo>
                    <a:pt x="3128" y="4365"/>
                    <a:pt x="3242" y="4365"/>
                    <a:pt x="3357" y="4365"/>
                  </a:cubicBezTo>
                  <a:cubicBezTo>
                    <a:pt x="3702" y="4365"/>
                    <a:pt x="3970" y="4231"/>
                    <a:pt x="4161" y="4020"/>
                  </a:cubicBezTo>
                  <a:lnTo>
                    <a:pt x="4180" y="4001"/>
                  </a:lnTo>
                  <a:cubicBezTo>
                    <a:pt x="4563" y="3542"/>
                    <a:pt x="4697" y="2699"/>
                    <a:pt x="4869" y="1742"/>
                  </a:cubicBezTo>
                  <a:cubicBezTo>
                    <a:pt x="4908" y="1628"/>
                    <a:pt x="4908" y="1532"/>
                    <a:pt x="4927" y="1455"/>
                  </a:cubicBezTo>
                  <a:lnTo>
                    <a:pt x="4927" y="1398"/>
                  </a:lnTo>
                  <a:lnTo>
                    <a:pt x="4927" y="1321"/>
                  </a:lnTo>
                  <a:cubicBezTo>
                    <a:pt x="4927" y="1245"/>
                    <a:pt x="4908" y="1168"/>
                    <a:pt x="4908" y="1092"/>
                  </a:cubicBezTo>
                  <a:cubicBezTo>
                    <a:pt x="4908" y="1073"/>
                    <a:pt x="4869" y="1034"/>
                    <a:pt x="4869" y="996"/>
                  </a:cubicBezTo>
                  <a:cubicBezTo>
                    <a:pt x="4869" y="958"/>
                    <a:pt x="4850" y="939"/>
                    <a:pt x="4831" y="881"/>
                  </a:cubicBezTo>
                  <a:cubicBezTo>
                    <a:pt x="4735" y="671"/>
                    <a:pt x="4582" y="498"/>
                    <a:pt x="4410" y="364"/>
                  </a:cubicBezTo>
                  <a:lnTo>
                    <a:pt x="4391" y="345"/>
                  </a:lnTo>
                  <a:cubicBezTo>
                    <a:pt x="4372" y="307"/>
                    <a:pt x="4314" y="288"/>
                    <a:pt x="4295" y="269"/>
                  </a:cubicBezTo>
                  <a:lnTo>
                    <a:pt x="4276" y="269"/>
                  </a:lnTo>
                  <a:cubicBezTo>
                    <a:pt x="4219" y="249"/>
                    <a:pt x="4180" y="211"/>
                    <a:pt x="4123" y="173"/>
                  </a:cubicBezTo>
                  <a:cubicBezTo>
                    <a:pt x="4065" y="116"/>
                    <a:pt x="3989" y="96"/>
                    <a:pt x="3893" y="77"/>
                  </a:cubicBezTo>
                  <a:cubicBezTo>
                    <a:pt x="3836" y="39"/>
                    <a:pt x="3798" y="39"/>
                    <a:pt x="3721" y="20"/>
                  </a:cubicBezTo>
                  <a:lnTo>
                    <a:pt x="3625" y="20"/>
                  </a:lnTo>
                  <a:cubicBezTo>
                    <a:pt x="3587" y="20"/>
                    <a:pt x="3530" y="1"/>
                    <a:pt x="35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8" name="Google Shape;1938;p47"/>
            <p:cNvSpPr/>
            <p:nvPr/>
          </p:nvSpPr>
          <p:spPr>
            <a:xfrm>
              <a:off x="5286925" y="1900125"/>
              <a:ext cx="16300" cy="30650"/>
            </a:xfrm>
            <a:custGeom>
              <a:avLst/>
              <a:gdLst/>
              <a:ahLst/>
              <a:cxnLst/>
              <a:rect l="l" t="t" r="r" b="b"/>
              <a:pathLst>
                <a:path w="652" h="1226" extrusionOk="0">
                  <a:moveTo>
                    <a:pt x="1" y="0"/>
                  </a:moveTo>
                  <a:lnTo>
                    <a:pt x="1" y="1225"/>
                  </a:lnTo>
                  <a:lnTo>
                    <a:pt x="652" y="1225"/>
                  </a:lnTo>
                  <a:lnTo>
                    <a:pt x="6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939" name="Google Shape;1939;p47"/>
            <p:cNvGrpSpPr/>
            <p:nvPr/>
          </p:nvGrpSpPr>
          <p:grpSpPr>
            <a:xfrm>
              <a:off x="5153900" y="1913050"/>
              <a:ext cx="274700" cy="269900"/>
              <a:chOff x="5153900" y="1913050"/>
              <a:chExt cx="274700" cy="269900"/>
            </a:xfrm>
          </p:grpSpPr>
          <p:sp>
            <p:nvSpPr>
              <p:cNvPr id="1940" name="Google Shape;1940;p47"/>
              <p:cNvSpPr/>
              <p:nvPr/>
            </p:nvSpPr>
            <p:spPr>
              <a:xfrm>
                <a:off x="5226650" y="1913050"/>
                <a:ext cx="135925" cy="125850"/>
              </a:xfrm>
              <a:custGeom>
                <a:avLst/>
                <a:gdLst/>
                <a:ahLst/>
                <a:cxnLst/>
                <a:rect l="l" t="t" r="r" b="b"/>
                <a:pathLst>
                  <a:path w="5437" h="5034" extrusionOk="0">
                    <a:moveTo>
                      <a:pt x="3694" y="746"/>
                    </a:moveTo>
                    <a:cubicBezTo>
                      <a:pt x="3713" y="766"/>
                      <a:pt x="3733" y="766"/>
                      <a:pt x="3790" y="766"/>
                    </a:cubicBezTo>
                    <a:lnTo>
                      <a:pt x="3886" y="766"/>
                    </a:lnTo>
                    <a:cubicBezTo>
                      <a:pt x="3905" y="804"/>
                      <a:pt x="3962" y="804"/>
                      <a:pt x="4001" y="823"/>
                    </a:cubicBezTo>
                    <a:cubicBezTo>
                      <a:pt x="4077" y="842"/>
                      <a:pt x="4154" y="861"/>
                      <a:pt x="4192" y="900"/>
                    </a:cubicBezTo>
                    <a:cubicBezTo>
                      <a:pt x="4249" y="919"/>
                      <a:pt x="4268" y="938"/>
                      <a:pt x="4307" y="957"/>
                    </a:cubicBezTo>
                    <a:lnTo>
                      <a:pt x="4345" y="957"/>
                    </a:lnTo>
                    <a:cubicBezTo>
                      <a:pt x="4364" y="957"/>
                      <a:pt x="4383" y="995"/>
                      <a:pt x="4402" y="1014"/>
                    </a:cubicBezTo>
                    <a:lnTo>
                      <a:pt x="4441" y="1014"/>
                    </a:lnTo>
                    <a:cubicBezTo>
                      <a:pt x="4575" y="1110"/>
                      <a:pt x="4670" y="1244"/>
                      <a:pt x="4747" y="1397"/>
                    </a:cubicBezTo>
                    <a:cubicBezTo>
                      <a:pt x="4747" y="1416"/>
                      <a:pt x="4766" y="1436"/>
                      <a:pt x="4766" y="1474"/>
                    </a:cubicBezTo>
                    <a:cubicBezTo>
                      <a:pt x="4785" y="1493"/>
                      <a:pt x="4785" y="1512"/>
                      <a:pt x="4785" y="1531"/>
                    </a:cubicBezTo>
                    <a:cubicBezTo>
                      <a:pt x="4785" y="1589"/>
                      <a:pt x="4824" y="1627"/>
                      <a:pt x="4824" y="1704"/>
                    </a:cubicBezTo>
                    <a:lnTo>
                      <a:pt x="4824" y="1761"/>
                    </a:lnTo>
                    <a:lnTo>
                      <a:pt x="4824" y="1799"/>
                    </a:lnTo>
                    <a:cubicBezTo>
                      <a:pt x="4824" y="1876"/>
                      <a:pt x="4785" y="1933"/>
                      <a:pt x="4785" y="2010"/>
                    </a:cubicBezTo>
                    <a:cubicBezTo>
                      <a:pt x="4651" y="2909"/>
                      <a:pt x="4498" y="3732"/>
                      <a:pt x="4173" y="4115"/>
                    </a:cubicBezTo>
                    <a:lnTo>
                      <a:pt x="4154" y="4154"/>
                    </a:lnTo>
                    <a:cubicBezTo>
                      <a:pt x="4001" y="4307"/>
                      <a:pt x="3828" y="4383"/>
                      <a:pt x="3599" y="4383"/>
                    </a:cubicBezTo>
                    <a:cubicBezTo>
                      <a:pt x="3503" y="4383"/>
                      <a:pt x="3407" y="4383"/>
                      <a:pt x="3311" y="4364"/>
                    </a:cubicBezTo>
                    <a:cubicBezTo>
                      <a:pt x="3254" y="4364"/>
                      <a:pt x="3235" y="4364"/>
                      <a:pt x="3254" y="4383"/>
                    </a:cubicBezTo>
                    <a:cubicBezTo>
                      <a:pt x="3216" y="4364"/>
                      <a:pt x="3120" y="4345"/>
                      <a:pt x="3024" y="4287"/>
                    </a:cubicBezTo>
                    <a:cubicBezTo>
                      <a:pt x="2948" y="4268"/>
                      <a:pt x="2871" y="4249"/>
                      <a:pt x="2814" y="4249"/>
                    </a:cubicBezTo>
                    <a:cubicBezTo>
                      <a:pt x="2737" y="4249"/>
                      <a:pt x="2642" y="4249"/>
                      <a:pt x="2565" y="4287"/>
                    </a:cubicBezTo>
                    <a:cubicBezTo>
                      <a:pt x="2488" y="4345"/>
                      <a:pt x="2297" y="4402"/>
                      <a:pt x="1933" y="4402"/>
                    </a:cubicBezTo>
                    <a:cubicBezTo>
                      <a:pt x="1225" y="4402"/>
                      <a:pt x="976" y="3675"/>
                      <a:pt x="747" y="2067"/>
                    </a:cubicBezTo>
                    <a:cubicBezTo>
                      <a:pt x="689" y="1704"/>
                      <a:pt x="766" y="1416"/>
                      <a:pt x="957" y="1187"/>
                    </a:cubicBezTo>
                    <a:cubicBezTo>
                      <a:pt x="1225" y="900"/>
                      <a:pt x="1646" y="746"/>
                      <a:pt x="1933" y="746"/>
                    </a:cubicBezTo>
                    <a:cubicBezTo>
                      <a:pt x="2010" y="746"/>
                      <a:pt x="2067" y="766"/>
                      <a:pt x="2067" y="766"/>
                    </a:cubicBezTo>
                    <a:cubicBezTo>
                      <a:pt x="2259" y="842"/>
                      <a:pt x="2565" y="938"/>
                      <a:pt x="2776" y="938"/>
                    </a:cubicBezTo>
                    <a:cubicBezTo>
                      <a:pt x="2986" y="938"/>
                      <a:pt x="3311" y="842"/>
                      <a:pt x="3503" y="766"/>
                    </a:cubicBezTo>
                    <a:cubicBezTo>
                      <a:pt x="3503" y="746"/>
                      <a:pt x="3541" y="746"/>
                      <a:pt x="3618" y="746"/>
                    </a:cubicBezTo>
                    <a:close/>
                    <a:moveTo>
                      <a:pt x="1914" y="0"/>
                    </a:moveTo>
                    <a:cubicBezTo>
                      <a:pt x="1493" y="0"/>
                      <a:pt x="842" y="230"/>
                      <a:pt x="459" y="670"/>
                    </a:cubicBezTo>
                    <a:cubicBezTo>
                      <a:pt x="153" y="1053"/>
                      <a:pt x="0" y="1531"/>
                      <a:pt x="96" y="2086"/>
                    </a:cubicBezTo>
                    <a:cubicBezTo>
                      <a:pt x="230" y="2833"/>
                      <a:pt x="345" y="3522"/>
                      <a:pt x="574" y="4058"/>
                    </a:cubicBezTo>
                    <a:cubicBezTo>
                      <a:pt x="861" y="4689"/>
                      <a:pt x="1321" y="5015"/>
                      <a:pt x="1914" y="5015"/>
                    </a:cubicBezTo>
                    <a:cubicBezTo>
                      <a:pt x="2335" y="5015"/>
                      <a:pt x="2622" y="4938"/>
                      <a:pt x="2776" y="4862"/>
                    </a:cubicBezTo>
                    <a:cubicBezTo>
                      <a:pt x="2909" y="4938"/>
                      <a:pt x="3024" y="4957"/>
                      <a:pt x="3120" y="4977"/>
                    </a:cubicBezTo>
                    <a:cubicBezTo>
                      <a:pt x="3139" y="5015"/>
                      <a:pt x="3197" y="5015"/>
                      <a:pt x="3216" y="5015"/>
                    </a:cubicBezTo>
                    <a:cubicBezTo>
                      <a:pt x="3331" y="5034"/>
                      <a:pt x="3445" y="5034"/>
                      <a:pt x="3599" y="5034"/>
                    </a:cubicBezTo>
                    <a:cubicBezTo>
                      <a:pt x="4001" y="5034"/>
                      <a:pt x="4364" y="4881"/>
                      <a:pt x="4632" y="4536"/>
                    </a:cubicBezTo>
                    <a:cubicBezTo>
                      <a:pt x="4632" y="4498"/>
                      <a:pt x="4651" y="4498"/>
                      <a:pt x="4651" y="4479"/>
                    </a:cubicBezTo>
                    <a:cubicBezTo>
                      <a:pt x="5111" y="3962"/>
                      <a:pt x="5264" y="3062"/>
                      <a:pt x="5417" y="2067"/>
                    </a:cubicBezTo>
                    <a:cubicBezTo>
                      <a:pt x="5436" y="1933"/>
                      <a:pt x="5436" y="1837"/>
                      <a:pt x="5436" y="1742"/>
                    </a:cubicBezTo>
                    <a:lnTo>
                      <a:pt x="5436" y="1684"/>
                    </a:lnTo>
                    <a:lnTo>
                      <a:pt x="5436" y="1608"/>
                    </a:lnTo>
                    <a:cubicBezTo>
                      <a:pt x="5417" y="1512"/>
                      <a:pt x="5417" y="1416"/>
                      <a:pt x="5398" y="1321"/>
                    </a:cubicBezTo>
                    <a:cubicBezTo>
                      <a:pt x="5398" y="1263"/>
                      <a:pt x="5398" y="1244"/>
                      <a:pt x="5359" y="1206"/>
                    </a:cubicBezTo>
                    <a:cubicBezTo>
                      <a:pt x="5340" y="1148"/>
                      <a:pt x="5340" y="1110"/>
                      <a:pt x="5321" y="1053"/>
                    </a:cubicBezTo>
                    <a:cubicBezTo>
                      <a:pt x="5226" y="823"/>
                      <a:pt x="5034" y="574"/>
                      <a:pt x="4824" y="402"/>
                    </a:cubicBezTo>
                    <a:lnTo>
                      <a:pt x="4785" y="383"/>
                    </a:lnTo>
                    <a:cubicBezTo>
                      <a:pt x="4747" y="364"/>
                      <a:pt x="4728" y="345"/>
                      <a:pt x="4670" y="306"/>
                    </a:cubicBezTo>
                    <a:cubicBezTo>
                      <a:pt x="4670" y="287"/>
                      <a:pt x="4651" y="287"/>
                      <a:pt x="4651" y="287"/>
                    </a:cubicBezTo>
                    <a:cubicBezTo>
                      <a:pt x="4594" y="268"/>
                      <a:pt x="4536" y="211"/>
                      <a:pt x="4479" y="191"/>
                    </a:cubicBezTo>
                    <a:cubicBezTo>
                      <a:pt x="4402" y="153"/>
                      <a:pt x="4307" y="96"/>
                      <a:pt x="4211" y="77"/>
                    </a:cubicBezTo>
                    <a:cubicBezTo>
                      <a:pt x="4154" y="57"/>
                      <a:pt x="4096" y="57"/>
                      <a:pt x="4020" y="19"/>
                    </a:cubicBezTo>
                    <a:lnTo>
                      <a:pt x="3905" y="19"/>
                    </a:lnTo>
                    <a:cubicBezTo>
                      <a:pt x="3828" y="19"/>
                      <a:pt x="3790" y="0"/>
                      <a:pt x="3733" y="0"/>
                    </a:cubicBezTo>
                    <a:lnTo>
                      <a:pt x="3637" y="0"/>
                    </a:lnTo>
                    <a:cubicBezTo>
                      <a:pt x="3484" y="0"/>
                      <a:pt x="3331" y="38"/>
                      <a:pt x="3216" y="77"/>
                    </a:cubicBezTo>
                    <a:cubicBezTo>
                      <a:pt x="3043" y="153"/>
                      <a:pt x="2833" y="191"/>
                      <a:pt x="2756" y="191"/>
                    </a:cubicBezTo>
                    <a:cubicBezTo>
                      <a:pt x="2680" y="191"/>
                      <a:pt x="2488" y="153"/>
                      <a:pt x="2297" y="77"/>
                    </a:cubicBezTo>
                    <a:cubicBezTo>
                      <a:pt x="2182" y="19"/>
                      <a:pt x="2067" y="0"/>
                      <a:pt x="19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1" name="Google Shape;1941;p47"/>
              <p:cNvSpPr/>
              <p:nvPr/>
            </p:nvSpPr>
            <p:spPr>
              <a:xfrm>
                <a:off x="5171125" y="2024050"/>
                <a:ext cx="239775" cy="87125"/>
              </a:xfrm>
              <a:custGeom>
                <a:avLst/>
                <a:gdLst/>
                <a:ahLst/>
                <a:cxnLst/>
                <a:rect l="l" t="t" r="r" b="b"/>
                <a:pathLst>
                  <a:path w="9591" h="3485" extrusionOk="0">
                    <a:moveTo>
                      <a:pt x="8308" y="632"/>
                    </a:moveTo>
                    <a:cubicBezTo>
                      <a:pt x="8097" y="919"/>
                      <a:pt x="7963" y="1264"/>
                      <a:pt x="7963" y="1647"/>
                    </a:cubicBezTo>
                    <a:lnTo>
                      <a:pt x="7963" y="1838"/>
                    </a:lnTo>
                    <a:cubicBezTo>
                      <a:pt x="7963" y="2221"/>
                      <a:pt x="8097" y="2546"/>
                      <a:pt x="8308" y="2833"/>
                    </a:cubicBezTo>
                    <a:lnTo>
                      <a:pt x="1685" y="2833"/>
                    </a:lnTo>
                    <a:cubicBezTo>
                      <a:pt x="1130" y="2833"/>
                      <a:pt x="671" y="2393"/>
                      <a:pt x="671" y="1838"/>
                    </a:cubicBezTo>
                    <a:lnTo>
                      <a:pt x="671" y="1647"/>
                    </a:lnTo>
                    <a:cubicBezTo>
                      <a:pt x="671" y="1092"/>
                      <a:pt x="1130" y="632"/>
                      <a:pt x="1685" y="632"/>
                    </a:cubicBezTo>
                    <a:close/>
                    <a:moveTo>
                      <a:pt x="1647" y="1"/>
                    </a:moveTo>
                    <a:cubicBezTo>
                      <a:pt x="747" y="1"/>
                      <a:pt x="1" y="728"/>
                      <a:pt x="1" y="1647"/>
                    </a:cubicBezTo>
                    <a:lnTo>
                      <a:pt x="1" y="1838"/>
                    </a:lnTo>
                    <a:cubicBezTo>
                      <a:pt x="1" y="2738"/>
                      <a:pt x="747" y="3484"/>
                      <a:pt x="1647" y="3484"/>
                    </a:cubicBezTo>
                    <a:lnTo>
                      <a:pt x="9590" y="3484"/>
                    </a:lnTo>
                    <a:lnTo>
                      <a:pt x="9590" y="2833"/>
                    </a:lnTo>
                    <a:cubicBezTo>
                      <a:pt x="9035" y="2833"/>
                      <a:pt x="8595" y="2393"/>
                      <a:pt x="8595" y="1838"/>
                    </a:cubicBezTo>
                    <a:lnTo>
                      <a:pt x="8595" y="1647"/>
                    </a:lnTo>
                    <a:cubicBezTo>
                      <a:pt x="8595" y="1092"/>
                      <a:pt x="9054" y="632"/>
                      <a:pt x="9590" y="632"/>
                    </a:cubicBezTo>
                    <a:lnTo>
                      <a:pt x="95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2" name="Google Shape;1942;p47"/>
              <p:cNvSpPr/>
              <p:nvPr/>
            </p:nvSpPr>
            <p:spPr>
              <a:xfrm>
                <a:off x="5153900" y="2095825"/>
                <a:ext cx="274700" cy="87125"/>
              </a:xfrm>
              <a:custGeom>
                <a:avLst/>
                <a:gdLst/>
                <a:ahLst/>
                <a:cxnLst/>
                <a:rect l="l" t="t" r="r" b="b"/>
                <a:pathLst>
                  <a:path w="10988" h="3485" extrusionOk="0">
                    <a:moveTo>
                      <a:pt x="9686" y="632"/>
                    </a:moveTo>
                    <a:cubicBezTo>
                      <a:pt x="9475" y="919"/>
                      <a:pt x="9361" y="1264"/>
                      <a:pt x="9361" y="1647"/>
                    </a:cubicBezTo>
                    <a:lnTo>
                      <a:pt x="9361" y="1838"/>
                    </a:lnTo>
                    <a:cubicBezTo>
                      <a:pt x="9361" y="2221"/>
                      <a:pt x="9475" y="2546"/>
                      <a:pt x="9686" y="2834"/>
                    </a:cubicBezTo>
                    <a:lnTo>
                      <a:pt x="1666" y="2834"/>
                    </a:lnTo>
                    <a:cubicBezTo>
                      <a:pt x="1111" y="2834"/>
                      <a:pt x="671" y="2393"/>
                      <a:pt x="671" y="1838"/>
                    </a:cubicBezTo>
                    <a:lnTo>
                      <a:pt x="671" y="1647"/>
                    </a:lnTo>
                    <a:cubicBezTo>
                      <a:pt x="671" y="1092"/>
                      <a:pt x="1130" y="632"/>
                      <a:pt x="1666" y="632"/>
                    </a:cubicBezTo>
                    <a:close/>
                    <a:moveTo>
                      <a:pt x="1647" y="1"/>
                    </a:moveTo>
                    <a:cubicBezTo>
                      <a:pt x="747" y="1"/>
                      <a:pt x="1" y="728"/>
                      <a:pt x="1" y="1647"/>
                    </a:cubicBezTo>
                    <a:lnTo>
                      <a:pt x="1" y="1838"/>
                    </a:lnTo>
                    <a:cubicBezTo>
                      <a:pt x="1" y="2738"/>
                      <a:pt x="747" y="3484"/>
                      <a:pt x="1647" y="3484"/>
                    </a:cubicBezTo>
                    <a:lnTo>
                      <a:pt x="10987" y="3484"/>
                    </a:lnTo>
                    <a:lnTo>
                      <a:pt x="10987" y="2834"/>
                    </a:lnTo>
                    <a:cubicBezTo>
                      <a:pt x="10432" y="2834"/>
                      <a:pt x="9973" y="2393"/>
                      <a:pt x="9973" y="1838"/>
                    </a:cubicBezTo>
                    <a:lnTo>
                      <a:pt x="9973" y="1647"/>
                    </a:lnTo>
                    <a:cubicBezTo>
                      <a:pt x="9973" y="1092"/>
                      <a:pt x="10432" y="632"/>
                      <a:pt x="10987" y="632"/>
                    </a:cubicBezTo>
                    <a:lnTo>
                      <a:pt x="109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3" name="Google Shape;1943;p47"/>
              <p:cNvSpPr/>
              <p:nvPr/>
            </p:nvSpPr>
            <p:spPr>
              <a:xfrm>
                <a:off x="5252475" y="2050375"/>
                <a:ext cx="129225" cy="15800"/>
              </a:xfrm>
              <a:custGeom>
                <a:avLst/>
                <a:gdLst/>
                <a:ahLst/>
                <a:cxnLst/>
                <a:rect l="l" t="t" r="r" b="b"/>
                <a:pathLst>
                  <a:path w="5169" h="632" extrusionOk="0">
                    <a:moveTo>
                      <a:pt x="1" y="0"/>
                    </a:moveTo>
                    <a:lnTo>
                      <a:pt x="1" y="632"/>
                    </a:lnTo>
                    <a:lnTo>
                      <a:pt x="5169" y="632"/>
                    </a:lnTo>
                    <a:lnTo>
                      <a:pt x="51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4" name="Google Shape;1944;p47"/>
              <p:cNvSpPr/>
              <p:nvPr/>
            </p:nvSpPr>
            <p:spPr>
              <a:xfrm>
                <a:off x="5217075" y="2124550"/>
                <a:ext cx="178500" cy="15800"/>
              </a:xfrm>
              <a:custGeom>
                <a:avLst/>
                <a:gdLst/>
                <a:ahLst/>
                <a:cxnLst/>
                <a:rect l="l" t="t" r="r" b="b"/>
                <a:pathLst>
                  <a:path w="7140" h="632" extrusionOk="0">
                    <a:moveTo>
                      <a:pt x="0" y="0"/>
                    </a:moveTo>
                    <a:lnTo>
                      <a:pt x="0" y="632"/>
                    </a:lnTo>
                    <a:lnTo>
                      <a:pt x="7140" y="632"/>
                    </a:lnTo>
                    <a:lnTo>
                      <a:pt x="71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945" name="Google Shape;1945;p47"/>
          <p:cNvGrpSpPr/>
          <p:nvPr/>
        </p:nvGrpSpPr>
        <p:grpSpPr>
          <a:xfrm>
            <a:off x="702645" y="4262325"/>
            <a:ext cx="685351" cy="718085"/>
            <a:chOff x="7008140" y="2017217"/>
            <a:chExt cx="559242" cy="585953"/>
          </a:xfrm>
        </p:grpSpPr>
        <p:sp>
          <p:nvSpPr>
            <p:cNvPr id="1946" name="Google Shape;1946;p47"/>
            <p:cNvSpPr/>
            <p:nvPr/>
          </p:nvSpPr>
          <p:spPr>
            <a:xfrm rot="2101408">
              <a:off x="7109464" y="2077386"/>
              <a:ext cx="356593" cy="465615"/>
            </a:xfrm>
            <a:custGeom>
              <a:avLst/>
              <a:gdLst/>
              <a:ahLst/>
              <a:cxnLst/>
              <a:rect l="l" t="t" r="r" b="b"/>
              <a:pathLst>
                <a:path w="14264" h="18625" extrusionOk="0">
                  <a:moveTo>
                    <a:pt x="6899" y="605"/>
                  </a:moveTo>
                  <a:cubicBezTo>
                    <a:pt x="7276" y="605"/>
                    <a:pt x="7655" y="641"/>
                    <a:pt x="8037" y="718"/>
                  </a:cubicBezTo>
                  <a:cubicBezTo>
                    <a:pt x="9585" y="1015"/>
                    <a:pt x="10775" y="1849"/>
                    <a:pt x="11645" y="3134"/>
                  </a:cubicBezTo>
                  <a:cubicBezTo>
                    <a:pt x="12347" y="4147"/>
                    <a:pt x="12776" y="5278"/>
                    <a:pt x="13002" y="6480"/>
                  </a:cubicBezTo>
                  <a:cubicBezTo>
                    <a:pt x="13157" y="7266"/>
                    <a:pt x="13228" y="8064"/>
                    <a:pt x="13240" y="8754"/>
                  </a:cubicBezTo>
                  <a:cubicBezTo>
                    <a:pt x="13204" y="10409"/>
                    <a:pt x="13014" y="11909"/>
                    <a:pt x="12633" y="13398"/>
                  </a:cubicBezTo>
                  <a:cubicBezTo>
                    <a:pt x="12157" y="15243"/>
                    <a:pt x="11049" y="16541"/>
                    <a:pt x="9287" y="17255"/>
                  </a:cubicBezTo>
                  <a:cubicBezTo>
                    <a:pt x="8379" y="17611"/>
                    <a:pt x="7456" y="17794"/>
                    <a:pt x="6521" y="17794"/>
                  </a:cubicBezTo>
                  <a:cubicBezTo>
                    <a:pt x="5986" y="17794"/>
                    <a:pt x="5448" y="17734"/>
                    <a:pt x="4906" y="17612"/>
                  </a:cubicBezTo>
                  <a:cubicBezTo>
                    <a:pt x="3548" y="17291"/>
                    <a:pt x="2572" y="16446"/>
                    <a:pt x="1822" y="15315"/>
                  </a:cubicBezTo>
                  <a:cubicBezTo>
                    <a:pt x="1262" y="14469"/>
                    <a:pt x="953" y="13529"/>
                    <a:pt x="774" y="12529"/>
                  </a:cubicBezTo>
                  <a:cubicBezTo>
                    <a:pt x="596" y="11493"/>
                    <a:pt x="596" y="10433"/>
                    <a:pt x="560" y="9385"/>
                  </a:cubicBezTo>
                  <a:cubicBezTo>
                    <a:pt x="548" y="8576"/>
                    <a:pt x="560" y="7754"/>
                    <a:pt x="715" y="6968"/>
                  </a:cubicBezTo>
                  <a:cubicBezTo>
                    <a:pt x="917" y="5897"/>
                    <a:pt x="1167" y="4825"/>
                    <a:pt x="1727" y="3861"/>
                  </a:cubicBezTo>
                  <a:cubicBezTo>
                    <a:pt x="2263" y="2908"/>
                    <a:pt x="3013" y="2182"/>
                    <a:pt x="3906" y="1563"/>
                  </a:cubicBezTo>
                  <a:cubicBezTo>
                    <a:pt x="4584" y="1110"/>
                    <a:pt x="5311" y="777"/>
                    <a:pt x="6096" y="658"/>
                  </a:cubicBezTo>
                  <a:cubicBezTo>
                    <a:pt x="6364" y="623"/>
                    <a:pt x="6631" y="605"/>
                    <a:pt x="6899" y="605"/>
                  </a:cubicBezTo>
                  <a:close/>
                  <a:moveTo>
                    <a:pt x="6758" y="1"/>
                  </a:moveTo>
                  <a:cubicBezTo>
                    <a:pt x="5882" y="1"/>
                    <a:pt x="5028" y="225"/>
                    <a:pt x="4203" y="694"/>
                  </a:cubicBezTo>
                  <a:cubicBezTo>
                    <a:pt x="2453" y="1670"/>
                    <a:pt x="1286" y="3134"/>
                    <a:pt x="679" y="5039"/>
                  </a:cubicBezTo>
                  <a:cubicBezTo>
                    <a:pt x="143" y="6671"/>
                    <a:pt x="0" y="8338"/>
                    <a:pt x="12" y="10004"/>
                  </a:cubicBezTo>
                  <a:cubicBezTo>
                    <a:pt x="24" y="10838"/>
                    <a:pt x="72" y="11624"/>
                    <a:pt x="203" y="12398"/>
                  </a:cubicBezTo>
                  <a:cubicBezTo>
                    <a:pt x="369" y="13374"/>
                    <a:pt x="691" y="14279"/>
                    <a:pt x="1084" y="15172"/>
                  </a:cubicBezTo>
                  <a:cubicBezTo>
                    <a:pt x="1489" y="16065"/>
                    <a:pt x="2036" y="16839"/>
                    <a:pt x="2810" y="17422"/>
                  </a:cubicBezTo>
                  <a:cubicBezTo>
                    <a:pt x="3953" y="18279"/>
                    <a:pt x="5263" y="18624"/>
                    <a:pt x="6692" y="18624"/>
                  </a:cubicBezTo>
                  <a:cubicBezTo>
                    <a:pt x="7561" y="18624"/>
                    <a:pt x="8370" y="18434"/>
                    <a:pt x="9192" y="18160"/>
                  </a:cubicBezTo>
                  <a:cubicBezTo>
                    <a:pt x="10442" y="17743"/>
                    <a:pt x="11514" y="17065"/>
                    <a:pt x="12299" y="15993"/>
                  </a:cubicBezTo>
                  <a:cubicBezTo>
                    <a:pt x="12990" y="15053"/>
                    <a:pt x="13431" y="13993"/>
                    <a:pt x="13716" y="12874"/>
                  </a:cubicBezTo>
                  <a:cubicBezTo>
                    <a:pt x="14097" y="11243"/>
                    <a:pt x="14264" y="9576"/>
                    <a:pt x="14133" y="7873"/>
                  </a:cubicBezTo>
                  <a:cubicBezTo>
                    <a:pt x="14002" y="6111"/>
                    <a:pt x="13490" y="4444"/>
                    <a:pt x="12561" y="2920"/>
                  </a:cubicBezTo>
                  <a:cubicBezTo>
                    <a:pt x="12109" y="2206"/>
                    <a:pt x="11526" y="1610"/>
                    <a:pt x="10799" y="1182"/>
                  </a:cubicBezTo>
                  <a:cubicBezTo>
                    <a:pt x="10013" y="718"/>
                    <a:pt x="9144" y="456"/>
                    <a:pt x="8287" y="217"/>
                  </a:cubicBezTo>
                  <a:cubicBezTo>
                    <a:pt x="7771" y="74"/>
                    <a:pt x="7261" y="1"/>
                    <a:pt x="67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7" name="Google Shape;1947;p47"/>
            <p:cNvSpPr/>
            <p:nvPr/>
          </p:nvSpPr>
          <p:spPr>
            <a:xfrm rot="2101408">
              <a:off x="7235110" y="2212389"/>
              <a:ext cx="111648" cy="191271"/>
            </a:xfrm>
            <a:custGeom>
              <a:avLst/>
              <a:gdLst/>
              <a:ahLst/>
              <a:cxnLst/>
              <a:rect l="l" t="t" r="r" b="b"/>
              <a:pathLst>
                <a:path w="4466" h="7651" extrusionOk="0">
                  <a:moveTo>
                    <a:pt x="2321" y="456"/>
                  </a:moveTo>
                  <a:cubicBezTo>
                    <a:pt x="2412" y="456"/>
                    <a:pt x="2511" y="480"/>
                    <a:pt x="2620" y="530"/>
                  </a:cubicBezTo>
                  <a:cubicBezTo>
                    <a:pt x="3120" y="768"/>
                    <a:pt x="3441" y="1185"/>
                    <a:pt x="3656" y="1673"/>
                  </a:cubicBezTo>
                  <a:cubicBezTo>
                    <a:pt x="3941" y="2280"/>
                    <a:pt x="4013" y="2947"/>
                    <a:pt x="4048" y="3626"/>
                  </a:cubicBezTo>
                  <a:cubicBezTo>
                    <a:pt x="4037" y="3745"/>
                    <a:pt x="4037" y="3864"/>
                    <a:pt x="4037" y="3959"/>
                  </a:cubicBezTo>
                  <a:cubicBezTo>
                    <a:pt x="4013" y="4733"/>
                    <a:pt x="3977" y="5495"/>
                    <a:pt x="3679" y="6221"/>
                  </a:cubicBezTo>
                  <a:cubicBezTo>
                    <a:pt x="3435" y="6806"/>
                    <a:pt x="2963" y="7153"/>
                    <a:pt x="2398" y="7153"/>
                  </a:cubicBezTo>
                  <a:cubicBezTo>
                    <a:pt x="2330" y="7153"/>
                    <a:pt x="2261" y="7148"/>
                    <a:pt x="2191" y="7138"/>
                  </a:cubicBezTo>
                  <a:cubicBezTo>
                    <a:pt x="1893" y="7090"/>
                    <a:pt x="1655" y="6935"/>
                    <a:pt x="1489" y="6685"/>
                  </a:cubicBezTo>
                  <a:cubicBezTo>
                    <a:pt x="1215" y="6269"/>
                    <a:pt x="1036" y="5804"/>
                    <a:pt x="1012" y="5316"/>
                  </a:cubicBezTo>
                  <a:cubicBezTo>
                    <a:pt x="953" y="4554"/>
                    <a:pt x="905" y="3780"/>
                    <a:pt x="1060" y="3030"/>
                  </a:cubicBezTo>
                  <a:cubicBezTo>
                    <a:pt x="1203" y="2233"/>
                    <a:pt x="1381" y="1447"/>
                    <a:pt x="1846" y="744"/>
                  </a:cubicBezTo>
                  <a:cubicBezTo>
                    <a:pt x="1974" y="559"/>
                    <a:pt x="2130" y="456"/>
                    <a:pt x="2321" y="456"/>
                  </a:cubicBezTo>
                  <a:close/>
                  <a:moveTo>
                    <a:pt x="2121" y="0"/>
                  </a:moveTo>
                  <a:cubicBezTo>
                    <a:pt x="1742" y="0"/>
                    <a:pt x="1376" y="165"/>
                    <a:pt x="1060" y="494"/>
                  </a:cubicBezTo>
                  <a:cubicBezTo>
                    <a:pt x="834" y="732"/>
                    <a:pt x="655" y="982"/>
                    <a:pt x="524" y="1280"/>
                  </a:cubicBezTo>
                  <a:cubicBezTo>
                    <a:pt x="119" y="2149"/>
                    <a:pt x="0" y="3042"/>
                    <a:pt x="12" y="3995"/>
                  </a:cubicBezTo>
                  <a:cubicBezTo>
                    <a:pt x="48" y="4733"/>
                    <a:pt x="143" y="5483"/>
                    <a:pt x="429" y="6197"/>
                  </a:cubicBezTo>
                  <a:cubicBezTo>
                    <a:pt x="643" y="6721"/>
                    <a:pt x="941" y="7162"/>
                    <a:pt x="1441" y="7447"/>
                  </a:cubicBezTo>
                  <a:cubicBezTo>
                    <a:pt x="1666" y="7565"/>
                    <a:pt x="1892" y="7650"/>
                    <a:pt x="2150" y="7650"/>
                  </a:cubicBezTo>
                  <a:cubicBezTo>
                    <a:pt x="2206" y="7650"/>
                    <a:pt x="2263" y="7646"/>
                    <a:pt x="2322" y="7638"/>
                  </a:cubicBezTo>
                  <a:cubicBezTo>
                    <a:pt x="3179" y="7519"/>
                    <a:pt x="3703" y="6995"/>
                    <a:pt x="4037" y="6245"/>
                  </a:cubicBezTo>
                  <a:cubicBezTo>
                    <a:pt x="4298" y="5650"/>
                    <a:pt x="4394" y="5007"/>
                    <a:pt x="4418" y="4364"/>
                  </a:cubicBezTo>
                  <a:cubicBezTo>
                    <a:pt x="4465" y="3626"/>
                    <a:pt x="4429" y="2864"/>
                    <a:pt x="4239" y="2137"/>
                  </a:cubicBezTo>
                  <a:cubicBezTo>
                    <a:pt x="4013" y="1423"/>
                    <a:pt x="3679" y="780"/>
                    <a:pt x="3048" y="328"/>
                  </a:cubicBezTo>
                  <a:cubicBezTo>
                    <a:pt x="2744" y="109"/>
                    <a:pt x="2429" y="0"/>
                    <a:pt x="2121"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8" name="Google Shape;1948;p47"/>
            <p:cNvSpPr/>
            <p:nvPr/>
          </p:nvSpPr>
          <p:spPr>
            <a:xfrm rot="2101408">
              <a:off x="7129252" y="2095299"/>
              <a:ext cx="317018" cy="429791"/>
            </a:xfrm>
            <a:custGeom>
              <a:avLst/>
              <a:gdLst/>
              <a:ahLst/>
              <a:cxnLst/>
              <a:rect l="l" t="t" r="r" b="b"/>
              <a:pathLst>
                <a:path w="12681" h="17192" extrusionOk="0">
                  <a:moveTo>
                    <a:pt x="6520" y="4722"/>
                  </a:moveTo>
                  <a:cubicBezTo>
                    <a:pt x="6830" y="4722"/>
                    <a:pt x="7148" y="4833"/>
                    <a:pt x="7454" y="5059"/>
                  </a:cubicBezTo>
                  <a:cubicBezTo>
                    <a:pt x="8085" y="5500"/>
                    <a:pt x="8418" y="6142"/>
                    <a:pt x="8621" y="6857"/>
                  </a:cubicBezTo>
                  <a:cubicBezTo>
                    <a:pt x="8811" y="7583"/>
                    <a:pt x="8835" y="8345"/>
                    <a:pt x="8799" y="9083"/>
                  </a:cubicBezTo>
                  <a:cubicBezTo>
                    <a:pt x="8764" y="9750"/>
                    <a:pt x="8680" y="10369"/>
                    <a:pt x="8442" y="10964"/>
                  </a:cubicBezTo>
                  <a:cubicBezTo>
                    <a:pt x="8109" y="11726"/>
                    <a:pt x="7585" y="12238"/>
                    <a:pt x="6728" y="12358"/>
                  </a:cubicBezTo>
                  <a:cubicBezTo>
                    <a:pt x="6664" y="12367"/>
                    <a:pt x="6603" y="12371"/>
                    <a:pt x="6544" y="12371"/>
                  </a:cubicBezTo>
                  <a:cubicBezTo>
                    <a:pt x="6290" y="12371"/>
                    <a:pt x="6068" y="12292"/>
                    <a:pt x="5847" y="12167"/>
                  </a:cubicBezTo>
                  <a:cubicBezTo>
                    <a:pt x="5347" y="11893"/>
                    <a:pt x="5049" y="11441"/>
                    <a:pt x="4835" y="10917"/>
                  </a:cubicBezTo>
                  <a:cubicBezTo>
                    <a:pt x="4549" y="10202"/>
                    <a:pt x="4454" y="9464"/>
                    <a:pt x="4418" y="8714"/>
                  </a:cubicBezTo>
                  <a:cubicBezTo>
                    <a:pt x="4406" y="7762"/>
                    <a:pt x="4525" y="6869"/>
                    <a:pt x="4930" y="6011"/>
                  </a:cubicBezTo>
                  <a:cubicBezTo>
                    <a:pt x="5061" y="5714"/>
                    <a:pt x="5239" y="5452"/>
                    <a:pt x="5466" y="5214"/>
                  </a:cubicBezTo>
                  <a:cubicBezTo>
                    <a:pt x="5779" y="4887"/>
                    <a:pt x="6143" y="4722"/>
                    <a:pt x="6520" y="4722"/>
                  </a:cubicBezTo>
                  <a:close/>
                  <a:moveTo>
                    <a:pt x="6337" y="0"/>
                  </a:moveTo>
                  <a:cubicBezTo>
                    <a:pt x="6074" y="0"/>
                    <a:pt x="5812" y="19"/>
                    <a:pt x="5549" y="58"/>
                  </a:cubicBezTo>
                  <a:cubicBezTo>
                    <a:pt x="4763" y="177"/>
                    <a:pt x="4037" y="499"/>
                    <a:pt x="3358" y="963"/>
                  </a:cubicBezTo>
                  <a:cubicBezTo>
                    <a:pt x="2465" y="1570"/>
                    <a:pt x="1715" y="2309"/>
                    <a:pt x="1179" y="3261"/>
                  </a:cubicBezTo>
                  <a:cubicBezTo>
                    <a:pt x="620" y="4226"/>
                    <a:pt x="370" y="5297"/>
                    <a:pt x="167" y="6369"/>
                  </a:cubicBezTo>
                  <a:cubicBezTo>
                    <a:pt x="13" y="7154"/>
                    <a:pt x="1" y="7976"/>
                    <a:pt x="13" y="8774"/>
                  </a:cubicBezTo>
                  <a:cubicBezTo>
                    <a:pt x="48" y="9833"/>
                    <a:pt x="48" y="10893"/>
                    <a:pt x="227" y="11929"/>
                  </a:cubicBezTo>
                  <a:cubicBezTo>
                    <a:pt x="405" y="12929"/>
                    <a:pt x="715" y="13870"/>
                    <a:pt x="1275" y="14715"/>
                  </a:cubicBezTo>
                  <a:cubicBezTo>
                    <a:pt x="2025" y="15846"/>
                    <a:pt x="3001" y="16691"/>
                    <a:pt x="4358" y="17001"/>
                  </a:cubicBezTo>
                  <a:cubicBezTo>
                    <a:pt x="4908" y="17128"/>
                    <a:pt x="5454" y="17191"/>
                    <a:pt x="5997" y="17191"/>
                  </a:cubicBezTo>
                  <a:cubicBezTo>
                    <a:pt x="6923" y="17191"/>
                    <a:pt x="7839" y="17009"/>
                    <a:pt x="8740" y="16656"/>
                  </a:cubicBezTo>
                  <a:cubicBezTo>
                    <a:pt x="10502" y="15941"/>
                    <a:pt x="11609" y="14644"/>
                    <a:pt x="12086" y="12798"/>
                  </a:cubicBezTo>
                  <a:cubicBezTo>
                    <a:pt x="12467" y="11310"/>
                    <a:pt x="12657" y="9786"/>
                    <a:pt x="12681" y="8143"/>
                  </a:cubicBezTo>
                  <a:cubicBezTo>
                    <a:pt x="12657" y="7452"/>
                    <a:pt x="12609" y="6654"/>
                    <a:pt x="12455" y="5881"/>
                  </a:cubicBezTo>
                  <a:cubicBezTo>
                    <a:pt x="12228" y="4666"/>
                    <a:pt x="11800" y="3535"/>
                    <a:pt x="11097" y="2523"/>
                  </a:cubicBezTo>
                  <a:cubicBezTo>
                    <a:pt x="10228" y="1249"/>
                    <a:pt x="9038" y="416"/>
                    <a:pt x="7490" y="118"/>
                  </a:cubicBezTo>
                  <a:cubicBezTo>
                    <a:pt x="7102" y="40"/>
                    <a:pt x="6719" y="0"/>
                    <a:pt x="63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8" name="TextBox 87"/>
          <p:cNvSpPr txBox="1"/>
          <p:nvPr/>
        </p:nvSpPr>
        <p:spPr>
          <a:xfrm>
            <a:off x="2381905" y="757592"/>
            <a:ext cx="3456188" cy="400110"/>
          </a:xfrm>
          <a:prstGeom prst="rect">
            <a:avLst/>
          </a:prstGeom>
          <a:solidFill>
            <a:schemeClr val="bg1"/>
          </a:solidFill>
        </p:spPr>
        <p:txBody>
          <a:bodyPr wrap="square" rtlCol="0">
            <a:spAutoFit/>
          </a:bodyPr>
          <a:lstStyle/>
          <a:p>
            <a:r>
              <a:rPr lang="en-US" sz="2000" dirty="0" err="1"/>
              <a:t>Đọc</a:t>
            </a:r>
            <a:r>
              <a:rPr lang="en-US" sz="2000" dirty="0"/>
              <a:t> </a:t>
            </a:r>
            <a:r>
              <a:rPr lang="en-US" sz="2000" dirty="0" err="1"/>
              <a:t>kĩ</a:t>
            </a:r>
            <a:r>
              <a:rPr lang="en-US" sz="2000" dirty="0"/>
              <a:t> </a:t>
            </a:r>
            <a:r>
              <a:rPr lang="en-US" sz="2000" dirty="0" err="1"/>
              <a:t>các</a:t>
            </a:r>
            <a:r>
              <a:rPr lang="en-US" sz="2000" dirty="0"/>
              <a:t> </a:t>
            </a:r>
            <a:r>
              <a:rPr lang="en-US" sz="2000" dirty="0" err="1"/>
              <a:t>nội</a:t>
            </a:r>
            <a:r>
              <a:rPr lang="en-US" sz="2000" dirty="0"/>
              <a:t> dung </a:t>
            </a:r>
            <a:r>
              <a:rPr lang="en-US" sz="2000" dirty="0" err="1"/>
              <a:t>sau</a:t>
            </a:r>
            <a:r>
              <a:rPr lang="en-US" sz="2000" dirty="0"/>
              <a:t>:</a:t>
            </a:r>
            <a:endParaRPr lang="en-US" sz="2000" dirty="0"/>
          </a:p>
        </p:txBody>
      </p:sp>
      <p:sp>
        <p:nvSpPr>
          <p:cNvPr id="89" name="TextBox 88"/>
          <p:cNvSpPr txBox="1"/>
          <p:nvPr/>
        </p:nvSpPr>
        <p:spPr>
          <a:xfrm>
            <a:off x="979386" y="1344714"/>
            <a:ext cx="7534614" cy="1881990"/>
          </a:xfrm>
          <a:custGeom>
            <a:avLst/>
            <a:gdLst>
              <a:gd name="connsiteX0" fmla="*/ 0 w 7534614"/>
              <a:gd name="connsiteY0" fmla="*/ 0 h 1881990"/>
              <a:gd name="connsiteX1" fmla="*/ 7534614 w 7534614"/>
              <a:gd name="connsiteY1" fmla="*/ 0 h 1881990"/>
              <a:gd name="connsiteX2" fmla="*/ 7534614 w 7534614"/>
              <a:gd name="connsiteY2" fmla="*/ 1881990 h 1881990"/>
              <a:gd name="connsiteX3" fmla="*/ 0 w 7534614"/>
              <a:gd name="connsiteY3" fmla="*/ 1881990 h 1881990"/>
              <a:gd name="connsiteX4" fmla="*/ 0 w 7534614"/>
              <a:gd name="connsiteY4" fmla="*/ 0 h 1881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34614" h="1881990" fill="none" extrusionOk="0">
                <a:moveTo>
                  <a:pt x="0" y="0"/>
                </a:moveTo>
                <a:cubicBezTo>
                  <a:pt x="3160302" y="129708"/>
                  <a:pt x="4100775" y="-64990"/>
                  <a:pt x="7534614" y="0"/>
                </a:cubicBezTo>
                <a:cubicBezTo>
                  <a:pt x="7490690" y="691230"/>
                  <a:pt x="7608565" y="1231513"/>
                  <a:pt x="7534614" y="1881990"/>
                </a:cubicBezTo>
                <a:cubicBezTo>
                  <a:pt x="4132617" y="1782395"/>
                  <a:pt x="2323807" y="2012341"/>
                  <a:pt x="0" y="1881990"/>
                </a:cubicBezTo>
                <a:cubicBezTo>
                  <a:pt x="-74130" y="1474802"/>
                  <a:pt x="-53154" y="490179"/>
                  <a:pt x="0" y="0"/>
                </a:cubicBezTo>
                <a:close/>
              </a:path>
              <a:path w="7534614" h="1881990" stroke="0" extrusionOk="0">
                <a:moveTo>
                  <a:pt x="0" y="0"/>
                </a:moveTo>
                <a:cubicBezTo>
                  <a:pt x="1051822" y="-117334"/>
                  <a:pt x="5680603" y="-99874"/>
                  <a:pt x="7534614" y="0"/>
                </a:cubicBezTo>
                <a:cubicBezTo>
                  <a:pt x="7448794" y="828309"/>
                  <a:pt x="7447638" y="1612370"/>
                  <a:pt x="7534614" y="1881990"/>
                </a:cubicBezTo>
                <a:cubicBezTo>
                  <a:pt x="5697846" y="1901826"/>
                  <a:pt x="1700455" y="1987307"/>
                  <a:pt x="0" y="1881990"/>
                </a:cubicBezTo>
                <a:cubicBezTo>
                  <a:pt x="21493" y="1276691"/>
                  <a:pt x="89851" y="427151"/>
                  <a:pt x="0" y="0"/>
                </a:cubicBezTo>
                <a:close/>
              </a:path>
            </a:pathLst>
          </a:custGeom>
          <a:solidFill>
            <a:schemeClr val="accent6">
              <a:lumMod val="20000"/>
              <a:lumOff val="80000"/>
            </a:schemeClr>
          </a:solidFill>
          <a:ln>
            <a:solidFill>
              <a:schemeClr val="tx1"/>
            </a:solidFill>
          </a:ln>
        </p:spPr>
        <p:txBody>
          <a:bodyPr wrap="square" rtlCol="0">
            <a:spAutoFit/>
          </a:bodyPr>
          <a:lstStyle/>
          <a:p>
            <a:pPr algn="just">
              <a:lnSpc>
                <a:spcPct val="150000"/>
              </a:lnSpc>
            </a:pPr>
            <a:r>
              <a:rPr lang="en-US" sz="2000" dirty="0"/>
              <a:t>Sau </a:t>
            </a:r>
            <a:r>
              <a:rPr lang="en-US" sz="2000" dirty="0" err="1"/>
              <a:t>khi</a:t>
            </a:r>
            <a:r>
              <a:rPr lang="en-US" sz="2000" dirty="0"/>
              <a:t> </a:t>
            </a:r>
            <a:r>
              <a:rPr lang="en-US" sz="2000" dirty="0" err="1"/>
              <a:t>thu</a:t>
            </a:r>
            <a:r>
              <a:rPr lang="en-US" sz="2000" dirty="0"/>
              <a:t> </a:t>
            </a:r>
            <a:r>
              <a:rPr lang="en-US" sz="2000" dirty="0" err="1"/>
              <a:t>thập</a:t>
            </a:r>
            <a:r>
              <a:rPr lang="en-US" sz="2000" dirty="0"/>
              <a:t>, </a:t>
            </a:r>
            <a:r>
              <a:rPr lang="en-US" sz="2000" dirty="0" err="1"/>
              <a:t>tổ</a:t>
            </a:r>
            <a:r>
              <a:rPr lang="en-US" sz="2000" dirty="0"/>
              <a:t> </a:t>
            </a:r>
            <a:r>
              <a:rPr lang="en-US" sz="2000" dirty="0" err="1"/>
              <a:t>chức</a:t>
            </a:r>
            <a:r>
              <a:rPr lang="en-US" sz="2000" dirty="0"/>
              <a:t>, </a:t>
            </a:r>
            <a:r>
              <a:rPr lang="en-US" sz="2000" dirty="0" err="1"/>
              <a:t>phân</a:t>
            </a:r>
            <a:r>
              <a:rPr lang="en-US" sz="2000" dirty="0"/>
              <a:t> </a:t>
            </a:r>
            <a:r>
              <a:rPr lang="en-US" sz="2000" dirty="0" err="1"/>
              <a:t>loại</a:t>
            </a:r>
            <a:r>
              <a:rPr lang="en-US" sz="2000" dirty="0"/>
              <a:t> </a:t>
            </a:r>
            <a:r>
              <a:rPr lang="en-US" sz="2000" dirty="0" err="1"/>
              <a:t>dữ</a:t>
            </a:r>
            <a:r>
              <a:rPr lang="en-US" sz="2000" dirty="0"/>
              <a:t> </a:t>
            </a:r>
            <a:r>
              <a:rPr lang="en-US" sz="2000" dirty="0" err="1"/>
              <a:t>liệu</a:t>
            </a:r>
            <a:r>
              <a:rPr lang="en-US" sz="2000" dirty="0"/>
              <a:t>, ta </a:t>
            </a:r>
            <a:r>
              <a:rPr lang="en-US" sz="2000" dirty="0" err="1"/>
              <a:t>cần</a:t>
            </a:r>
            <a:r>
              <a:rPr lang="en-US" sz="2000" dirty="0"/>
              <a:t> </a:t>
            </a:r>
            <a:r>
              <a:rPr lang="en-US" sz="2000" dirty="0" err="1"/>
              <a:t>xem</a:t>
            </a:r>
            <a:r>
              <a:rPr lang="en-US" sz="2000" dirty="0"/>
              <a:t> </a:t>
            </a:r>
            <a:r>
              <a:rPr lang="en-US" sz="2000" dirty="0" err="1"/>
              <a:t>xét</a:t>
            </a:r>
            <a:r>
              <a:rPr lang="en-US" sz="2000" dirty="0"/>
              <a:t> </a:t>
            </a:r>
            <a:r>
              <a:rPr lang="en-US" sz="2000" dirty="0" err="1"/>
              <a:t>tính</a:t>
            </a:r>
            <a:r>
              <a:rPr lang="en-US" sz="2000" dirty="0"/>
              <a:t> </a:t>
            </a:r>
            <a:r>
              <a:rPr lang="en-US" sz="2000" dirty="0" err="1"/>
              <a:t>hợp</a:t>
            </a:r>
            <a:r>
              <a:rPr lang="en-US" sz="2000" dirty="0"/>
              <a:t> </a:t>
            </a:r>
            <a:r>
              <a:rPr lang="en-US" sz="2000" dirty="0" err="1"/>
              <a:t>lí</a:t>
            </a:r>
            <a:r>
              <a:rPr lang="en-US" sz="2000" dirty="0"/>
              <a:t> </a:t>
            </a:r>
            <a:r>
              <a:rPr lang="en-US" sz="2000" dirty="0" err="1"/>
              <a:t>của</a:t>
            </a:r>
            <a:r>
              <a:rPr lang="en-US" sz="2000" dirty="0"/>
              <a:t> </a:t>
            </a:r>
            <a:r>
              <a:rPr lang="en-US" sz="2000" dirty="0" err="1"/>
              <a:t>những</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đó</a:t>
            </a:r>
            <a:r>
              <a:rPr lang="en-US" sz="2000" dirty="0"/>
              <a:t>, </a:t>
            </a:r>
            <a:r>
              <a:rPr lang="en-US" sz="2000" dirty="0" err="1"/>
              <a:t>đặc</a:t>
            </a:r>
            <a:r>
              <a:rPr lang="en-US" sz="2000" dirty="0"/>
              <a:t> </a:t>
            </a:r>
            <a:r>
              <a:rPr lang="en-US" sz="2000" dirty="0" err="1"/>
              <a:t>biệt</a:t>
            </a:r>
            <a:r>
              <a:rPr lang="en-US" sz="2000" dirty="0"/>
              <a:t> </a:t>
            </a:r>
            <a:r>
              <a:rPr lang="en-US" sz="2000" dirty="0" err="1"/>
              <a:t>chỉ</a:t>
            </a:r>
            <a:r>
              <a:rPr lang="en-US" sz="2000" dirty="0"/>
              <a:t> ra </a:t>
            </a:r>
            <a:r>
              <a:rPr lang="en-US" sz="2000" dirty="0" err="1"/>
              <a:t>được</a:t>
            </a:r>
            <a:r>
              <a:rPr lang="en-US" sz="2000" dirty="0"/>
              <a:t> </a:t>
            </a:r>
            <a:r>
              <a:rPr lang="en-US" sz="2000" dirty="0" err="1"/>
              <a:t>những</a:t>
            </a:r>
            <a:r>
              <a:rPr lang="en-US" sz="2000" dirty="0"/>
              <a:t> </a:t>
            </a:r>
            <a:r>
              <a:rPr lang="en-US" sz="2000" dirty="0" err="1"/>
              <a:t>dữ</a:t>
            </a:r>
            <a:r>
              <a:rPr lang="en-US" sz="2000" dirty="0"/>
              <a:t> </a:t>
            </a:r>
            <a:r>
              <a:rPr lang="en-US" sz="2000" dirty="0" err="1"/>
              <a:t>liệu</a:t>
            </a:r>
            <a:r>
              <a:rPr lang="en-US" sz="2000" dirty="0"/>
              <a:t> </a:t>
            </a:r>
            <a:r>
              <a:rPr lang="en-US" sz="2000" dirty="0" err="1"/>
              <a:t>không</a:t>
            </a:r>
            <a:r>
              <a:rPr lang="en-US" sz="2000" dirty="0"/>
              <a:t> </a:t>
            </a:r>
            <a:r>
              <a:rPr lang="en-US" sz="2000" dirty="0" err="1"/>
              <a:t>hợp</a:t>
            </a:r>
            <a:r>
              <a:rPr lang="en-US" sz="2000" dirty="0"/>
              <a:t> </a:t>
            </a:r>
            <a:r>
              <a:rPr lang="en-US" sz="2000" dirty="0" err="1"/>
              <a:t>lí</a:t>
            </a:r>
            <a:r>
              <a:rPr lang="en-US" sz="2000" dirty="0"/>
              <a:t>. Ta </a:t>
            </a:r>
            <a:r>
              <a:rPr lang="en-US" sz="2000" dirty="0" err="1"/>
              <a:t>có</a:t>
            </a:r>
            <a:r>
              <a:rPr lang="en-US" sz="2000" dirty="0"/>
              <a:t> </a:t>
            </a:r>
            <a:r>
              <a:rPr lang="en-US" sz="2000" dirty="0" err="1"/>
              <a:t>thể</a:t>
            </a:r>
            <a:r>
              <a:rPr lang="en-US" sz="2000" dirty="0"/>
              <a:t> </a:t>
            </a:r>
            <a:r>
              <a:rPr lang="en-US" sz="2000" dirty="0" err="1"/>
              <a:t>dựa</a:t>
            </a:r>
            <a:r>
              <a:rPr lang="en-US" sz="2000" dirty="0"/>
              <a:t> </a:t>
            </a:r>
            <a:r>
              <a:rPr lang="en-US" sz="2000" dirty="0" err="1"/>
              <a:t>trên</a:t>
            </a:r>
            <a:r>
              <a:rPr lang="en-US" sz="2000" dirty="0"/>
              <a:t> </a:t>
            </a:r>
            <a:r>
              <a:rPr lang="en-US" sz="2000" dirty="0" err="1"/>
              <a:t>những</a:t>
            </a:r>
            <a:r>
              <a:rPr lang="en-US" sz="2000" dirty="0"/>
              <a:t> </a:t>
            </a:r>
            <a:r>
              <a:rPr lang="en-US" sz="2000" dirty="0" err="1"/>
              <a:t>tiêu</a:t>
            </a:r>
            <a:r>
              <a:rPr lang="en-US" sz="2000" dirty="0"/>
              <a:t> </a:t>
            </a:r>
            <a:r>
              <a:rPr lang="en-US" sz="2000" dirty="0" err="1"/>
              <a:t>chí</a:t>
            </a:r>
            <a:r>
              <a:rPr lang="en-US" sz="2000" dirty="0"/>
              <a:t> </a:t>
            </a:r>
            <a:r>
              <a:rPr lang="en-US" sz="2000" dirty="0" err="1"/>
              <a:t>toán</a:t>
            </a:r>
            <a:r>
              <a:rPr lang="en-US" sz="2000" dirty="0"/>
              <a:t> </a:t>
            </a:r>
            <a:r>
              <a:rPr lang="en-US" sz="2000" dirty="0" err="1"/>
              <a:t>học</a:t>
            </a:r>
            <a:r>
              <a:rPr lang="en-US" sz="2000" dirty="0"/>
              <a:t> </a:t>
            </a:r>
            <a:r>
              <a:rPr lang="en-US" sz="2000" dirty="0" err="1"/>
              <a:t>đơn</a:t>
            </a:r>
            <a:r>
              <a:rPr lang="en-US" sz="2000" dirty="0"/>
              <a:t> </a:t>
            </a:r>
            <a:r>
              <a:rPr lang="en-US" sz="2000" dirty="0" err="1"/>
              <a:t>giản</a:t>
            </a:r>
            <a:r>
              <a:rPr lang="en-US" sz="2000" dirty="0"/>
              <a:t> </a:t>
            </a:r>
            <a:r>
              <a:rPr lang="en-US" sz="2000" dirty="0" err="1"/>
              <a:t>để</a:t>
            </a:r>
            <a:r>
              <a:rPr lang="en-US" sz="2000" dirty="0"/>
              <a:t> </a:t>
            </a:r>
            <a:r>
              <a:rPr lang="en-US" sz="2000" dirty="0" err="1"/>
              <a:t>thực</a:t>
            </a:r>
            <a:r>
              <a:rPr lang="en-US" sz="2000" dirty="0"/>
              <a:t> </a:t>
            </a:r>
            <a:r>
              <a:rPr lang="en-US" sz="2000" dirty="0" err="1"/>
              <a:t>hiện</a:t>
            </a:r>
            <a:r>
              <a:rPr lang="en-US" sz="2000" dirty="0"/>
              <a:t> </a:t>
            </a:r>
            <a:r>
              <a:rPr lang="en-US" sz="2000" dirty="0" err="1"/>
              <a:t>điều</a:t>
            </a:r>
            <a:r>
              <a:rPr lang="en-US" sz="2000" dirty="0"/>
              <a:t> </a:t>
            </a:r>
            <a:r>
              <a:rPr lang="en-US" sz="2000" dirty="0" err="1"/>
              <a:t>đó</a:t>
            </a:r>
            <a:r>
              <a:rPr lang="en-US" sz="2000" dirty="0"/>
              <a:t>.</a:t>
            </a:r>
            <a:endParaRPr lang="en-US" sz="2000" dirty="0"/>
          </a:p>
        </p:txBody>
      </p:sp>
      <p:sp>
        <p:nvSpPr>
          <p:cNvPr id="90" name="Speech Bubble: Rectangle with Corners Rounded 89"/>
          <p:cNvSpPr/>
          <p:nvPr/>
        </p:nvSpPr>
        <p:spPr>
          <a:xfrm>
            <a:off x="1978926" y="3451510"/>
            <a:ext cx="5732060" cy="1036430"/>
          </a:xfrm>
          <a:prstGeom prst="wedgeRoundRectCallout">
            <a:avLst>
              <a:gd name="adj1" fmla="val -61772"/>
              <a:gd name="adj2" fmla="val -5975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2000" dirty="0">
                <a:solidFill>
                  <a:schemeClr val="tx1"/>
                </a:solidFill>
              </a:rPr>
              <a:t>Khi </a:t>
            </a:r>
            <a:r>
              <a:rPr lang="en-US" sz="2000" dirty="0" err="1">
                <a:solidFill>
                  <a:schemeClr val="tx1"/>
                </a:solidFill>
              </a:rPr>
              <a:t>thu</a:t>
            </a:r>
            <a:r>
              <a:rPr lang="en-US" sz="2000" dirty="0">
                <a:solidFill>
                  <a:schemeClr val="tx1"/>
                </a:solidFill>
              </a:rPr>
              <a:t> </a:t>
            </a:r>
            <a:r>
              <a:rPr lang="en-US" sz="2000" dirty="0" err="1">
                <a:solidFill>
                  <a:schemeClr val="tx1"/>
                </a:solidFill>
              </a:rPr>
              <a:t>thập</a:t>
            </a:r>
            <a:r>
              <a:rPr lang="en-US" sz="2000" dirty="0">
                <a:solidFill>
                  <a:schemeClr val="tx1"/>
                </a:solidFill>
              </a:rPr>
              <a:t>, </a:t>
            </a:r>
            <a:r>
              <a:rPr lang="en-US" sz="2000" dirty="0" err="1">
                <a:solidFill>
                  <a:schemeClr val="tx1"/>
                </a:solidFill>
              </a:rPr>
              <a:t>tổ</a:t>
            </a:r>
            <a:r>
              <a:rPr lang="en-US" sz="2000" dirty="0">
                <a:solidFill>
                  <a:schemeClr val="tx1"/>
                </a:solidFill>
              </a:rPr>
              <a:t> </a:t>
            </a:r>
            <a:r>
              <a:rPr lang="en-US" sz="2000" dirty="0" err="1">
                <a:solidFill>
                  <a:schemeClr val="tx1"/>
                </a:solidFill>
              </a:rPr>
              <a:t>chức</a:t>
            </a:r>
            <a:r>
              <a:rPr lang="en-US" sz="2000" dirty="0">
                <a:solidFill>
                  <a:schemeClr val="tx1"/>
                </a:solidFill>
              </a:rPr>
              <a:t>, </a:t>
            </a:r>
            <a:r>
              <a:rPr lang="en-US" sz="2000" dirty="0" err="1">
                <a:solidFill>
                  <a:schemeClr val="tx1"/>
                </a:solidFill>
              </a:rPr>
              <a:t>phân</a:t>
            </a:r>
            <a:r>
              <a:rPr lang="en-US" sz="2000" dirty="0">
                <a:solidFill>
                  <a:schemeClr val="tx1"/>
                </a:solidFill>
              </a:rPr>
              <a:t> </a:t>
            </a:r>
            <a:r>
              <a:rPr lang="en-US" sz="2000" dirty="0" err="1">
                <a:solidFill>
                  <a:schemeClr val="tx1"/>
                </a:solidFill>
              </a:rPr>
              <a:t>loại</a:t>
            </a:r>
            <a:r>
              <a:rPr lang="en-US" sz="2000" dirty="0">
                <a:solidFill>
                  <a:schemeClr val="tx1"/>
                </a:solidFill>
              </a:rPr>
              <a:t> </a:t>
            </a:r>
            <a:r>
              <a:rPr lang="en-US" sz="2000" dirty="0" err="1">
                <a:solidFill>
                  <a:schemeClr val="tx1"/>
                </a:solidFill>
              </a:rPr>
              <a:t>dữ</a:t>
            </a:r>
            <a:r>
              <a:rPr lang="en-US" sz="2000" dirty="0">
                <a:solidFill>
                  <a:schemeClr val="tx1"/>
                </a:solidFill>
              </a:rPr>
              <a:t> </a:t>
            </a:r>
            <a:r>
              <a:rPr lang="en-US" sz="2000" dirty="0" err="1">
                <a:solidFill>
                  <a:schemeClr val="tx1"/>
                </a:solidFill>
              </a:rPr>
              <a:t>liệu</a:t>
            </a:r>
            <a:r>
              <a:rPr lang="en-US" sz="2000" dirty="0">
                <a:solidFill>
                  <a:schemeClr val="tx1"/>
                </a:solidFill>
              </a:rPr>
              <a:t> </a:t>
            </a:r>
            <a:r>
              <a:rPr lang="en-US" sz="2000" dirty="0" err="1">
                <a:solidFill>
                  <a:schemeClr val="tx1"/>
                </a:solidFill>
              </a:rPr>
              <a:t>cần</a:t>
            </a:r>
            <a:r>
              <a:rPr lang="en-US" sz="2000" dirty="0">
                <a:solidFill>
                  <a:schemeClr val="tx1"/>
                </a:solidFill>
              </a:rPr>
              <a:t> </a:t>
            </a:r>
            <a:r>
              <a:rPr lang="en-US" sz="2000" dirty="0" err="1">
                <a:solidFill>
                  <a:schemeClr val="tx1"/>
                </a:solidFill>
              </a:rPr>
              <a:t>lưu</a:t>
            </a:r>
            <a:r>
              <a:rPr lang="en-US" sz="2000" dirty="0">
                <a:solidFill>
                  <a:schemeClr val="tx1"/>
                </a:solidFill>
              </a:rPr>
              <a:t> ý </a:t>
            </a:r>
            <a:r>
              <a:rPr lang="en-US" sz="2000" dirty="0" err="1">
                <a:solidFill>
                  <a:schemeClr val="tx1"/>
                </a:solidFill>
              </a:rPr>
              <a:t>những</a:t>
            </a:r>
            <a:r>
              <a:rPr lang="en-US" sz="2000" dirty="0">
                <a:solidFill>
                  <a:schemeClr val="tx1"/>
                </a:solidFill>
              </a:rPr>
              <a:t> </a:t>
            </a:r>
            <a:r>
              <a:rPr lang="en-US" sz="2000" dirty="0" err="1">
                <a:solidFill>
                  <a:schemeClr val="tx1"/>
                </a:solidFill>
              </a:rPr>
              <a:t>điều</a:t>
            </a:r>
            <a:r>
              <a:rPr lang="en-US" sz="2000" dirty="0">
                <a:solidFill>
                  <a:schemeClr val="tx1"/>
                </a:solidFill>
              </a:rPr>
              <a:t> </a:t>
            </a:r>
            <a:r>
              <a:rPr lang="en-US" sz="2000" dirty="0" err="1">
                <a:solidFill>
                  <a:schemeClr val="tx1"/>
                </a:solidFill>
              </a:rPr>
              <a:t>gì</a:t>
            </a:r>
            <a:r>
              <a:rPr lang="en-US" sz="2000" dirty="0">
                <a:solidFill>
                  <a:schemeClr val="tx1"/>
                </a:solidFill>
              </a:rPr>
              <a:t>?</a:t>
            </a:r>
            <a:endParaRPr lang="en-US" sz="2000" dirty="0">
              <a:solidFill>
                <a:schemeClr val="tx1"/>
              </a:solidFill>
            </a:endParaRPr>
          </a:p>
        </p:txBody>
      </p:sp>
      <p:sp>
        <p:nvSpPr>
          <p:cNvPr id="29" name="Thought Bubble: Cloud 28"/>
          <p:cNvSpPr/>
          <p:nvPr/>
        </p:nvSpPr>
        <p:spPr>
          <a:xfrm>
            <a:off x="4776518" y="5599425"/>
            <a:ext cx="4243011" cy="1952679"/>
          </a:xfrm>
          <a:prstGeom prst="cloudCallout">
            <a:avLst>
              <a:gd name="adj1" fmla="val -57646"/>
              <a:gd name="adj2" fmla="val 66326"/>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a:ea typeface="Calibri" panose="020F0502020204030204" pitchFamily="34" charset="0"/>
                <a:cs typeface="Times New Roman" panose="02020603050405020304" pitchFamily="18" charset="0"/>
              </a:rPr>
              <a:t>K</a:t>
            </a:r>
            <a:r>
              <a:rPr lang="en-US" sz="2000" dirty="0">
                <a:effectLst/>
                <a:ea typeface="Calibri" panose="020F0502020204030204" pitchFamily="34" charset="0"/>
                <a:cs typeface="Times New Roman" panose="02020603050405020304" pitchFamily="18" charset="0"/>
              </a:rPr>
              <a:t>hi </a:t>
            </a:r>
            <a:r>
              <a:rPr lang="en-US" sz="2000" dirty="0" err="1">
                <a:effectLst/>
                <a:ea typeface="Calibri" panose="020F0502020204030204" pitchFamily="34" charset="0"/>
                <a:cs typeface="Times New Roman" panose="02020603050405020304" pitchFamily="18" charset="0"/>
              </a:rPr>
              <a:t>thu</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thập</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tổ</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chức</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phân</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loại</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dữ</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liệu</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cần</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lưu</a:t>
            </a:r>
            <a:r>
              <a:rPr lang="en-US" sz="2000" dirty="0">
                <a:effectLst/>
                <a:ea typeface="Calibri" panose="020F0502020204030204" pitchFamily="34" charset="0"/>
                <a:cs typeface="Times New Roman" panose="02020603050405020304" pitchFamily="18" charset="0"/>
              </a:rPr>
              <a:t> ý </a:t>
            </a:r>
            <a:r>
              <a:rPr lang="en-US" sz="2000" dirty="0" err="1">
                <a:effectLst/>
                <a:ea typeface="Calibri" panose="020F0502020204030204" pitchFamily="34" charset="0"/>
                <a:cs typeface="Times New Roman" panose="02020603050405020304" pitchFamily="18" charset="0"/>
              </a:rPr>
              <a:t>những</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điều</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gì</a:t>
            </a:r>
            <a:r>
              <a:rPr lang="en-US" sz="2000" dirty="0">
                <a:effectLst/>
                <a:ea typeface="Calibri" panose="020F0502020204030204" pitchFamily="34" charset="0"/>
                <a:cs typeface="Times New Roman" panose="02020603050405020304" pitchFamily="18" charset="0"/>
              </a:rPr>
              <a:t>?</a:t>
            </a:r>
            <a:endParaRPr lang="en-US" sz="2000" dirty="0">
              <a:effectLst/>
              <a:ea typeface="Calibri" panose="020F0502020204030204" pitchFamily="34" charset="0"/>
              <a:cs typeface="Times New Roman" panose="02020603050405020304" pitchFamily="18" charset="0"/>
            </a:endParaRPr>
          </a:p>
          <a:p>
            <a:pPr algn="ctr"/>
            <a:endParaRPr lang="en-US" sz="1600" dirty="0"/>
          </a:p>
        </p:txBody>
      </p:sp>
      <p:pic>
        <p:nvPicPr>
          <p:cNvPr id="30" name="Picture 29"/>
          <p:cNvPicPr>
            <a:picLocks noChangeAspect="1"/>
          </p:cNvPicPr>
          <p:nvPr/>
        </p:nvPicPr>
        <p:blipFill>
          <a:blip r:embed="rId1">
            <a:clrChange>
              <a:clrFrom>
                <a:srgbClr val="FFFFFF"/>
              </a:clrFrom>
              <a:clrTo>
                <a:srgbClr val="FFFFFF">
                  <a:alpha val="0"/>
                </a:srgbClr>
              </a:clrTo>
            </a:clrChange>
          </a:blip>
          <a:stretch>
            <a:fillRect/>
          </a:stretch>
        </p:blipFill>
        <p:spPr>
          <a:xfrm>
            <a:off x="2024756" y="6389542"/>
            <a:ext cx="2155696" cy="20538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01"/>
                                        </p:tgtEl>
                                        <p:attrNameLst>
                                          <p:attrName>style.visibility</p:attrName>
                                        </p:attrNameLst>
                                      </p:cBhvr>
                                      <p:to>
                                        <p:strVal val="visible"/>
                                      </p:to>
                                    </p:set>
                                    <p:anim calcmode="lin" valueType="num">
                                      <p:cBhvr additive="base">
                                        <p:cTn id="7" dur="500" fill="hold"/>
                                        <p:tgtEl>
                                          <p:spTgt spid="1901"/>
                                        </p:tgtEl>
                                        <p:attrNameLst>
                                          <p:attrName>ppt_x</p:attrName>
                                        </p:attrNameLst>
                                      </p:cBhvr>
                                      <p:tavLst>
                                        <p:tav tm="0">
                                          <p:val>
                                            <p:strVal val="#ppt_x"/>
                                          </p:val>
                                        </p:tav>
                                        <p:tav tm="100000">
                                          <p:val>
                                            <p:strVal val="#ppt_x"/>
                                          </p:val>
                                        </p:tav>
                                      </p:tavLst>
                                    </p:anim>
                                    <p:anim calcmode="lin" valueType="num">
                                      <p:cBhvr additive="base">
                                        <p:cTn id="8" dur="500" fill="hold"/>
                                        <p:tgtEl>
                                          <p:spTgt spid="190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03">
                                            <p:txEl>
                                              <p:pRg st="0" end="0"/>
                                            </p:txEl>
                                          </p:spTgt>
                                        </p:tgtEl>
                                        <p:attrNameLst>
                                          <p:attrName>style.visibility</p:attrName>
                                        </p:attrNameLst>
                                      </p:cBhvr>
                                      <p:to>
                                        <p:strVal val="visible"/>
                                      </p:to>
                                    </p:set>
                                    <p:anim calcmode="lin" valueType="num">
                                      <p:cBhvr additive="base">
                                        <p:cTn id="11" dur="500" fill="hold"/>
                                        <p:tgtEl>
                                          <p:spTgt spid="190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0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additive="base">
                                        <p:cTn id="16" dur="500" fill="hold"/>
                                        <p:tgtEl>
                                          <p:spTgt spid="88"/>
                                        </p:tgtEl>
                                        <p:attrNameLst>
                                          <p:attrName>ppt_x</p:attrName>
                                        </p:attrNameLst>
                                      </p:cBhvr>
                                      <p:tavLst>
                                        <p:tav tm="0">
                                          <p:val>
                                            <p:strVal val="#ppt_x"/>
                                          </p:val>
                                        </p:tav>
                                        <p:tav tm="100000">
                                          <p:val>
                                            <p:strVal val="#ppt_x"/>
                                          </p:val>
                                        </p:tav>
                                      </p:tavLst>
                                    </p:anim>
                                    <p:anim calcmode="lin" valueType="num">
                                      <p:cBhvr additive="base">
                                        <p:cTn id="17"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9"/>
                                        </p:tgtEl>
                                        <p:attrNameLst>
                                          <p:attrName>style.visibility</p:attrName>
                                        </p:attrNameLst>
                                      </p:cBhvr>
                                      <p:to>
                                        <p:strVal val="visible"/>
                                      </p:to>
                                    </p:set>
                                    <p:anim calcmode="lin" valueType="num">
                                      <p:cBhvr additive="base">
                                        <p:cTn id="22" dur="500" fill="hold"/>
                                        <p:tgtEl>
                                          <p:spTgt spid="89"/>
                                        </p:tgtEl>
                                        <p:attrNameLst>
                                          <p:attrName>ppt_x</p:attrName>
                                        </p:attrNameLst>
                                      </p:cBhvr>
                                      <p:tavLst>
                                        <p:tav tm="0">
                                          <p:val>
                                            <p:strVal val="#ppt_x"/>
                                          </p:val>
                                        </p:tav>
                                        <p:tav tm="100000">
                                          <p:val>
                                            <p:strVal val="#ppt_x"/>
                                          </p:val>
                                        </p:tav>
                                      </p:tavLst>
                                    </p:anim>
                                    <p:anim calcmode="lin" valueType="num">
                                      <p:cBhvr additive="base">
                                        <p:cTn id="23"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additive="base">
                                        <p:cTn id="28" dur="500" fill="hold"/>
                                        <p:tgtEl>
                                          <p:spTgt spid="90"/>
                                        </p:tgtEl>
                                        <p:attrNameLst>
                                          <p:attrName>ppt_x</p:attrName>
                                        </p:attrNameLst>
                                      </p:cBhvr>
                                      <p:tavLst>
                                        <p:tav tm="0">
                                          <p:val>
                                            <p:strVal val="#ppt_x"/>
                                          </p:val>
                                        </p:tav>
                                        <p:tav tm="100000">
                                          <p:val>
                                            <p:strVal val="#ppt_x"/>
                                          </p:val>
                                        </p:tav>
                                      </p:tavLst>
                                    </p:anim>
                                    <p:anim calcmode="lin" valueType="num">
                                      <p:cBhvr additive="base">
                                        <p:cTn id="29"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randombar(horizontal)">
                                      <p:cBhvr>
                                        <p:cTn id="34" dur="500"/>
                                        <p:tgtEl>
                                          <p:spTgt spid="3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randombar(horizontal)">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1" grpId="0" animBg="1"/>
      <p:bldP spid="1903" grpId="0" build="p"/>
      <p:bldP spid="88" grpId="0" animBg="1"/>
      <p:bldP spid="89" grpId="0" animBg="1"/>
      <p:bldP spid="90"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1495231" y="1306972"/>
            <a:ext cx="6153537" cy="2065868"/>
          </a:xfrm>
          <a:custGeom>
            <a:avLst/>
            <a:gdLst>
              <a:gd name="connsiteX0" fmla="*/ 0 w 6153537"/>
              <a:gd name="connsiteY0" fmla="*/ 0 h 2065868"/>
              <a:gd name="connsiteX1" fmla="*/ 6153537 w 6153537"/>
              <a:gd name="connsiteY1" fmla="*/ 0 h 2065868"/>
              <a:gd name="connsiteX2" fmla="*/ 6153537 w 6153537"/>
              <a:gd name="connsiteY2" fmla="*/ 2065868 h 2065868"/>
              <a:gd name="connsiteX3" fmla="*/ 0 w 6153537"/>
              <a:gd name="connsiteY3" fmla="*/ 2065868 h 2065868"/>
              <a:gd name="connsiteX4" fmla="*/ 0 w 6153537"/>
              <a:gd name="connsiteY4" fmla="*/ 0 h 2065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53537" h="2065868" fill="none" extrusionOk="0">
                <a:moveTo>
                  <a:pt x="0" y="0"/>
                </a:moveTo>
                <a:cubicBezTo>
                  <a:pt x="2021514" y="-33775"/>
                  <a:pt x="3406960" y="138873"/>
                  <a:pt x="6153537" y="0"/>
                </a:cubicBezTo>
                <a:cubicBezTo>
                  <a:pt x="6079766" y="821853"/>
                  <a:pt x="5997654" y="1421949"/>
                  <a:pt x="6153537" y="2065868"/>
                </a:cubicBezTo>
                <a:cubicBezTo>
                  <a:pt x="4907455" y="1928538"/>
                  <a:pt x="2878016" y="1928012"/>
                  <a:pt x="0" y="2065868"/>
                </a:cubicBezTo>
                <a:cubicBezTo>
                  <a:pt x="152408" y="1386043"/>
                  <a:pt x="73868" y="351715"/>
                  <a:pt x="0" y="0"/>
                </a:cubicBezTo>
                <a:close/>
              </a:path>
              <a:path w="6153537" h="2065868" stroke="0" extrusionOk="0">
                <a:moveTo>
                  <a:pt x="0" y="0"/>
                </a:moveTo>
                <a:cubicBezTo>
                  <a:pt x="1608547" y="-101487"/>
                  <a:pt x="3925974" y="-162162"/>
                  <a:pt x="6153537" y="0"/>
                </a:cubicBezTo>
                <a:cubicBezTo>
                  <a:pt x="6214250" y="791396"/>
                  <a:pt x="6092465" y="1595101"/>
                  <a:pt x="6153537" y="2065868"/>
                </a:cubicBezTo>
                <a:cubicBezTo>
                  <a:pt x="3179198" y="2115933"/>
                  <a:pt x="1980609" y="1907419"/>
                  <a:pt x="0" y="2065868"/>
                </a:cubicBezTo>
                <a:cubicBezTo>
                  <a:pt x="-24452" y="1529429"/>
                  <a:pt x="-67663" y="819452"/>
                  <a:pt x="0" y="0"/>
                </a:cubicBezTo>
                <a:close/>
              </a:path>
            </a:pathLst>
          </a:custGeom>
          <a:solidFill>
            <a:schemeClr val="bg1"/>
          </a:solidFill>
          <a:ln>
            <a:solidFill>
              <a:schemeClr val="accent5">
                <a:lumMod val="10000"/>
              </a:schemeClr>
            </a:solidFill>
          </a:ln>
        </p:spPr>
        <p:txBody>
          <a:bodyPr spcFirstLastPara="1" wrap="square" lIns="0" tIns="0" rIns="0" bIns="0" anchor="b" anchorCtr="0">
            <a:noAutofit/>
          </a:bodyPr>
          <a:lstStyle/>
          <a:p>
            <a:pPr algn="just">
              <a:lnSpc>
                <a:spcPct val="150000"/>
              </a:lnSpc>
            </a:pPr>
            <a:r>
              <a:rPr lang="en-US" sz="2000" b="0" dirty="0" err="1">
                <a:solidFill>
                  <a:schemeClr val="tx1"/>
                </a:solidFill>
                <a:latin typeface="+mn-lt"/>
              </a:rPr>
              <a:t>Dựa</a:t>
            </a:r>
            <a:r>
              <a:rPr lang="en-US" sz="2000" b="0" dirty="0">
                <a:solidFill>
                  <a:schemeClr val="tx1"/>
                </a:solidFill>
                <a:latin typeface="+mn-lt"/>
              </a:rPr>
              <a:t> </a:t>
            </a:r>
            <a:r>
              <a:rPr lang="en-US" sz="2000" b="0" dirty="0" err="1">
                <a:solidFill>
                  <a:schemeClr val="tx1"/>
                </a:solidFill>
                <a:latin typeface="+mn-lt"/>
              </a:rPr>
              <a:t>vào</a:t>
            </a:r>
            <a:r>
              <a:rPr lang="en-US" sz="2000" b="0" dirty="0">
                <a:solidFill>
                  <a:schemeClr val="tx1"/>
                </a:solidFill>
                <a:latin typeface="+mn-lt"/>
              </a:rPr>
              <a:t> </a:t>
            </a:r>
            <a:r>
              <a:rPr lang="en-US" sz="2000" b="0" dirty="0" err="1">
                <a:solidFill>
                  <a:schemeClr val="tx1"/>
                </a:solidFill>
                <a:latin typeface="+mn-lt"/>
              </a:rPr>
              <a:t>dữ</a:t>
            </a:r>
            <a:r>
              <a:rPr lang="en-US" sz="2000" b="0" dirty="0">
                <a:solidFill>
                  <a:schemeClr val="tx1"/>
                </a:solidFill>
                <a:latin typeface="+mn-lt"/>
              </a:rPr>
              <a:t> </a:t>
            </a:r>
            <a:r>
              <a:rPr lang="en-US" sz="2000" b="0" dirty="0" err="1">
                <a:solidFill>
                  <a:schemeClr val="tx1"/>
                </a:solidFill>
                <a:latin typeface="+mn-lt"/>
              </a:rPr>
              <a:t>liệu</a:t>
            </a:r>
            <a:r>
              <a:rPr lang="en-US" sz="2000" b="0" dirty="0">
                <a:solidFill>
                  <a:schemeClr val="tx1"/>
                </a:solidFill>
                <a:latin typeface="+mn-lt"/>
              </a:rPr>
              <a:t> </a:t>
            </a:r>
            <a:r>
              <a:rPr lang="en-US" sz="2000" b="0" dirty="0" err="1">
                <a:solidFill>
                  <a:schemeClr val="tx1"/>
                </a:solidFill>
                <a:latin typeface="+mn-lt"/>
              </a:rPr>
              <a:t>thống</a:t>
            </a:r>
            <a:r>
              <a:rPr lang="en-US" sz="2000" b="0" dirty="0">
                <a:solidFill>
                  <a:schemeClr val="tx1"/>
                </a:solidFill>
                <a:latin typeface="+mn-lt"/>
              </a:rPr>
              <a:t> </a:t>
            </a:r>
            <a:r>
              <a:rPr lang="en-US" sz="2000" b="0" dirty="0" err="1">
                <a:solidFill>
                  <a:schemeClr val="tx1"/>
                </a:solidFill>
                <a:latin typeface="+mn-lt"/>
              </a:rPr>
              <a:t>kê</a:t>
            </a:r>
            <a:r>
              <a:rPr lang="en-US" sz="2000" b="0" dirty="0">
                <a:solidFill>
                  <a:schemeClr val="tx1"/>
                </a:solidFill>
                <a:latin typeface="+mn-lt"/>
              </a:rPr>
              <a:t>, ta </a:t>
            </a:r>
            <a:r>
              <a:rPr lang="en-US" sz="2000" b="0" dirty="0" err="1">
                <a:solidFill>
                  <a:schemeClr val="tx1"/>
                </a:solidFill>
                <a:latin typeface="+mn-lt"/>
              </a:rPr>
              <a:t>có</a:t>
            </a:r>
            <a:r>
              <a:rPr lang="en-US" sz="2000" b="0" dirty="0">
                <a:solidFill>
                  <a:schemeClr val="tx1"/>
                </a:solidFill>
                <a:latin typeface="+mn-lt"/>
              </a:rPr>
              <a:t> </a:t>
            </a:r>
            <a:r>
              <a:rPr lang="en-US" sz="2000" b="0" dirty="0" err="1">
                <a:solidFill>
                  <a:schemeClr val="tx1"/>
                </a:solidFill>
                <a:latin typeface="+mn-lt"/>
              </a:rPr>
              <a:t>thể</a:t>
            </a:r>
            <a:r>
              <a:rPr lang="en-US" sz="2000" b="0" dirty="0">
                <a:solidFill>
                  <a:schemeClr val="tx1"/>
                </a:solidFill>
                <a:latin typeface="+mn-lt"/>
              </a:rPr>
              <a:t> </a:t>
            </a:r>
            <a:r>
              <a:rPr lang="en-US" sz="2000" b="0" dirty="0" err="1">
                <a:solidFill>
                  <a:schemeClr val="tx1"/>
                </a:solidFill>
                <a:latin typeface="+mn-lt"/>
              </a:rPr>
              <a:t>tìm</a:t>
            </a:r>
            <a:r>
              <a:rPr lang="en-US" sz="2000" b="0" dirty="0">
                <a:solidFill>
                  <a:schemeClr val="tx1"/>
                </a:solidFill>
                <a:latin typeface="+mn-lt"/>
              </a:rPr>
              <a:t> ra </a:t>
            </a:r>
            <a:r>
              <a:rPr lang="en-US" sz="2000" b="0" dirty="0" err="1">
                <a:solidFill>
                  <a:schemeClr val="tx1"/>
                </a:solidFill>
                <a:latin typeface="+mn-lt"/>
              </a:rPr>
              <a:t>những</a:t>
            </a:r>
            <a:r>
              <a:rPr lang="en-US" sz="2000" b="0" dirty="0">
                <a:solidFill>
                  <a:schemeClr val="tx1"/>
                </a:solidFill>
                <a:latin typeface="+mn-lt"/>
              </a:rPr>
              <a:t> </a:t>
            </a:r>
            <a:r>
              <a:rPr lang="en-US" sz="2000" b="0" dirty="0" err="1">
                <a:solidFill>
                  <a:schemeClr val="tx1"/>
                </a:solidFill>
                <a:latin typeface="+mn-lt"/>
              </a:rPr>
              <a:t>thông</a:t>
            </a:r>
            <a:r>
              <a:rPr lang="en-US" sz="2000" b="0" dirty="0">
                <a:solidFill>
                  <a:schemeClr val="tx1"/>
                </a:solidFill>
                <a:latin typeface="+mn-lt"/>
              </a:rPr>
              <a:t> tin </a:t>
            </a:r>
            <a:r>
              <a:rPr lang="en-US" sz="2000" b="0" dirty="0" err="1">
                <a:solidFill>
                  <a:schemeClr val="tx1"/>
                </a:solidFill>
                <a:latin typeface="+mn-lt"/>
              </a:rPr>
              <a:t>hữu</a:t>
            </a:r>
            <a:r>
              <a:rPr lang="en-US" sz="2000" b="0" dirty="0">
                <a:solidFill>
                  <a:schemeClr val="tx1"/>
                </a:solidFill>
                <a:latin typeface="+mn-lt"/>
              </a:rPr>
              <a:t> </a:t>
            </a:r>
            <a:r>
              <a:rPr lang="en-US" sz="2000" b="0" dirty="0" err="1">
                <a:solidFill>
                  <a:schemeClr val="tx1"/>
                </a:solidFill>
                <a:latin typeface="+mn-lt"/>
              </a:rPr>
              <a:t>ích</a:t>
            </a:r>
            <a:r>
              <a:rPr lang="en-US" sz="2000" b="0" dirty="0">
                <a:solidFill>
                  <a:schemeClr val="tx1"/>
                </a:solidFill>
                <a:latin typeface="+mn-lt"/>
              </a:rPr>
              <a:t> </a:t>
            </a:r>
            <a:r>
              <a:rPr lang="en-US" sz="2000" b="0" dirty="0" err="1">
                <a:solidFill>
                  <a:schemeClr val="tx1"/>
                </a:solidFill>
                <a:latin typeface="+mn-lt"/>
              </a:rPr>
              <a:t>và</a:t>
            </a:r>
            <a:r>
              <a:rPr lang="en-US" sz="2000" b="0" dirty="0">
                <a:solidFill>
                  <a:schemeClr val="tx1"/>
                </a:solidFill>
                <a:latin typeface="+mn-lt"/>
              </a:rPr>
              <a:t> </a:t>
            </a:r>
            <a:r>
              <a:rPr lang="en-US" sz="2000" b="0" dirty="0" err="1">
                <a:solidFill>
                  <a:schemeClr val="tx1"/>
                </a:solidFill>
                <a:latin typeface="+mn-lt"/>
              </a:rPr>
              <a:t>rút</a:t>
            </a:r>
            <a:r>
              <a:rPr lang="en-US" sz="2000" b="0" dirty="0">
                <a:solidFill>
                  <a:schemeClr val="tx1"/>
                </a:solidFill>
                <a:latin typeface="+mn-lt"/>
              </a:rPr>
              <a:t> ra </a:t>
            </a:r>
            <a:r>
              <a:rPr lang="en-US" sz="2000" b="0" dirty="0" err="1">
                <a:solidFill>
                  <a:schemeClr val="tx1"/>
                </a:solidFill>
                <a:latin typeface="+mn-lt"/>
              </a:rPr>
              <a:t>kết</a:t>
            </a:r>
            <a:r>
              <a:rPr lang="en-US" sz="2000" b="0" dirty="0">
                <a:solidFill>
                  <a:schemeClr val="tx1"/>
                </a:solidFill>
                <a:latin typeface="+mn-lt"/>
              </a:rPr>
              <a:t> </a:t>
            </a:r>
            <a:r>
              <a:rPr lang="en-US" sz="2000" b="0" dirty="0" err="1">
                <a:solidFill>
                  <a:schemeClr val="tx1"/>
                </a:solidFill>
                <a:latin typeface="+mn-lt"/>
              </a:rPr>
              <a:t>luận</a:t>
            </a:r>
            <a:r>
              <a:rPr lang="en-US" sz="2000" b="0" dirty="0">
                <a:solidFill>
                  <a:schemeClr val="tx1"/>
                </a:solidFill>
                <a:latin typeface="+mn-lt"/>
              </a:rPr>
              <a:t> </a:t>
            </a:r>
            <a:r>
              <a:rPr lang="en-US" sz="2000" b="0" dirty="0" err="1">
                <a:solidFill>
                  <a:schemeClr val="tx1"/>
                </a:solidFill>
                <a:latin typeface="+mn-lt"/>
              </a:rPr>
              <a:t>về</a:t>
            </a:r>
            <a:r>
              <a:rPr lang="en-US" sz="2000" b="0" dirty="0">
                <a:solidFill>
                  <a:schemeClr val="tx1"/>
                </a:solidFill>
                <a:latin typeface="+mn-lt"/>
              </a:rPr>
              <a:t> </a:t>
            </a:r>
            <a:r>
              <a:rPr lang="en-US" sz="2000" b="0" dirty="0" err="1">
                <a:solidFill>
                  <a:schemeClr val="tx1"/>
                </a:solidFill>
                <a:latin typeface="+mn-lt"/>
              </a:rPr>
              <a:t>tính</a:t>
            </a:r>
            <a:r>
              <a:rPr lang="en-US" sz="2000" b="0" dirty="0">
                <a:solidFill>
                  <a:schemeClr val="tx1"/>
                </a:solidFill>
                <a:latin typeface="+mn-lt"/>
              </a:rPr>
              <a:t> </a:t>
            </a:r>
            <a:r>
              <a:rPr lang="en-US" sz="2000" b="0" dirty="0" err="1">
                <a:solidFill>
                  <a:schemeClr val="tx1"/>
                </a:solidFill>
                <a:latin typeface="+mn-lt"/>
              </a:rPr>
              <a:t>hợp</a:t>
            </a:r>
            <a:r>
              <a:rPr lang="en-US" sz="2000" b="0" dirty="0">
                <a:solidFill>
                  <a:schemeClr val="tx1"/>
                </a:solidFill>
                <a:latin typeface="+mn-lt"/>
              </a:rPr>
              <a:t> </a:t>
            </a:r>
            <a:r>
              <a:rPr lang="en-US" sz="2000" b="0" dirty="0" err="1">
                <a:solidFill>
                  <a:schemeClr val="tx1"/>
                </a:solidFill>
                <a:latin typeface="+mn-lt"/>
              </a:rPr>
              <a:t>lí</a:t>
            </a:r>
            <a:r>
              <a:rPr lang="en-US" sz="2000" b="0" dirty="0">
                <a:solidFill>
                  <a:schemeClr val="tx1"/>
                </a:solidFill>
                <a:latin typeface="+mn-lt"/>
              </a:rPr>
              <a:t> </a:t>
            </a:r>
            <a:r>
              <a:rPr lang="en-US" sz="2000" b="0" dirty="0" err="1">
                <a:solidFill>
                  <a:schemeClr val="tx1"/>
                </a:solidFill>
                <a:latin typeface="+mn-lt"/>
              </a:rPr>
              <a:t>của</a:t>
            </a:r>
            <a:r>
              <a:rPr lang="en-US" sz="2000" b="0" dirty="0">
                <a:solidFill>
                  <a:schemeClr val="tx1"/>
                </a:solidFill>
                <a:latin typeface="+mn-lt"/>
              </a:rPr>
              <a:t> </a:t>
            </a:r>
            <a:r>
              <a:rPr lang="en-US" sz="2000" b="0" dirty="0" err="1">
                <a:solidFill>
                  <a:schemeClr val="tx1"/>
                </a:solidFill>
                <a:latin typeface="+mn-lt"/>
              </a:rPr>
              <a:t>dữ</a:t>
            </a:r>
            <a:r>
              <a:rPr lang="en-US" sz="2000" b="0" dirty="0">
                <a:solidFill>
                  <a:schemeClr val="tx1"/>
                </a:solidFill>
                <a:latin typeface="+mn-lt"/>
              </a:rPr>
              <a:t> </a:t>
            </a:r>
            <a:r>
              <a:rPr lang="en-US" sz="2000" b="0" dirty="0" err="1">
                <a:solidFill>
                  <a:schemeClr val="tx1"/>
                </a:solidFill>
                <a:latin typeface="+mn-lt"/>
              </a:rPr>
              <a:t>liệu</a:t>
            </a:r>
            <a:r>
              <a:rPr lang="en-US" sz="2000" b="0" dirty="0">
                <a:solidFill>
                  <a:schemeClr val="tx1"/>
                </a:solidFill>
                <a:latin typeface="+mn-lt"/>
              </a:rPr>
              <a:t> </a:t>
            </a:r>
            <a:r>
              <a:rPr lang="en-US" sz="2000" b="0" dirty="0" err="1">
                <a:solidFill>
                  <a:schemeClr val="tx1"/>
                </a:solidFill>
                <a:latin typeface="+mn-lt"/>
              </a:rPr>
              <a:t>và</a:t>
            </a:r>
            <a:r>
              <a:rPr lang="en-US" sz="2000" b="0" dirty="0">
                <a:solidFill>
                  <a:schemeClr val="tx1"/>
                </a:solidFill>
                <a:latin typeface="+mn-lt"/>
              </a:rPr>
              <a:t> </a:t>
            </a:r>
            <a:r>
              <a:rPr lang="en-US" sz="2000" b="0" dirty="0" err="1">
                <a:solidFill>
                  <a:schemeClr val="tx1"/>
                </a:solidFill>
                <a:latin typeface="+mn-lt"/>
              </a:rPr>
              <a:t>tính</a:t>
            </a:r>
            <a:r>
              <a:rPr lang="en-US" sz="2000" b="0" dirty="0">
                <a:solidFill>
                  <a:schemeClr val="tx1"/>
                </a:solidFill>
                <a:latin typeface="+mn-lt"/>
              </a:rPr>
              <a:t> </a:t>
            </a:r>
            <a:r>
              <a:rPr lang="en-US" sz="2000" b="0" dirty="0" err="1">
                <a:solidFill>
                  <a:schemeClr val="tx1"/>
                </a:solidFill>
                <a:latin typeface="+mn-lt"/>
              </a:rPr>
              <a:t>hợp</a:t>
            </a:r>
            <a:r>
              <a:rPr lang="en-US" sz="2000" b="0" dirty="0">
                <a:solidFill>
                  <a:schemeClr val="tx1"/>
                </a:solidFill>
                <a:latin typeface="+mn-lt"/>
              </a:rPr>
              <a:t> </a:t>
            </a:r>
            <a:r>
              <a:rPr lang="en-US" sz="2000" b="0" dirty="0" err="1">
                <a:solidFill>
                  <a:schemeClr val="tx1"/>
                </a:solidFill>
                <a:latin typeface="+mn-lt"/>
              </a:rPr>
              <a:t>lí</a:t>
            </a:r>
            <a:r>
              <a:rPr lang="en-US" sz="2000" b="0" dirty="0">
                <a:solidFill>
                  <a:schemeClr val="tx1"/>
                </a:solidFill>
                <a:latin typeface="+mn-lt"/>
              </a:rPr>
              <a:t> </a:t>
            </a:r>
            <a:r>
              <a:rPr lang="en-US" sz="2000" b="0" dirty="0" err="1">
                <a:solidFill>
                  <a:schemeClr val="tx1"/>
                </a:solidFill>
                <a:latin typeface="+mn-lt"/>
              </a:rPr>
              <a:t>của</a:t>
            </a:r>
            <a:r>
              <a:rPr lang="en-US" sz="2000" b="0" dirty="0">
                <a:solidFill>
                  <a:schemeClr val="tx1"/>
                </a:solidFill>
                <a:latin typeface="+mn-lt"/>
              </a:rPr>
              <a:t> </a:t>
            </a:r>
            <a:r>
              <a:rPr lang="en-US" sz="2000" b="0" dirty="0" err="1">
                <a:solidFill>
                  <a:schemeClr val="tx1"/>
                </a:solidFill>
                <a:latin typeface="+mn-lt"/>
              </a:rPr>
              <a:t>kết</a:t>
            </a:r>
            <a:r>
              <a:rPr lang="en-US" sz="2000" b="0" dirty="0">
                <a:solidFill>
                  <a:schemeClr val="tx1"/>
                </a:solidFill>
                <a:latin typeface="+mn-lt"/>
              </a:rPr>
              <a:t> </a:t>
            </a:r>
            <a:r>
              <a:rPr lang="en-US" sz="2000" b="0" dirty="0" err="1">
                <a:solidFill>
                  <a:schemeClr val="tx1"/>
                </a:solidFill>
                <a:latin typeface="+mn-lt"/>
              </a:rPr>
              <a:t>quả</a:t>
            </a:r>
            <a:r>
              <a:rPr lang="en-US" sz="2000" b="0" dirty="0">
                <a:solidFill>
                  <a:schemeClr val="tx1"/>
                </a:solidFill>
                <a:latin typeface="+mn-lt"/>
              </a:rPr>
              <a:t> </a:t>
            </a:r>
            <a:r>
              <a:rPr lang="en-US" sz="2000" b="0" dirty="0" err="1">
                <a:solidFill>
                  <a:schemeClr val="tx1"/>
                </a:solidFill>
                <a:latin typeface="+mn-lt"/>
              </a:rPr>
              <a:t>thống</a:t>
            </a:r>
            <a:r>
              <a:rPr lang="en-US" sz="2000" b="0" dirty="0">
                <a:solidFill>
                  <a:schemeClr val="tx1"/>
                </a:solidFill>
                <a:latin typeface="+mn-lt"/>
              </a:rPr>
              <a:t> </a:t>
            </a:r>
            <a:r>
              <a:rPr lang="en-US" sz="2000" b="0" dirty="0" err="1">
                <a:solidFill>
                  <a:schemeClr val="tx1"/>
                </a:solidFill>
                <a:latin typeface="+mn-lt"/>
              </a:rPr>
              <a:t>kê</a:t>
            </a:r>
            <a:r>
              <a:rPr lang="en-US" sz="2000" b="0" dirty="0">
                <a:solidFill>
                  <a:schemeClr val="tx1"/>
                </a:solidFill>
                <a:latin typeface="+mn-lt"/>
              </a:rPr>
              <a:t>. </a:t>
            </a:r>
            <a:br>
              <a:rPr lang="en-US" sz="2000" b="0" dirty="0">
                <a:solidFill>
                  <a:schemeClr val="tx1"/>
                </a:solidFill>
                <a:latin typeface="+mn-lt"/>
              </a:rPr>
            </a:br>
            <a:endParaRPr sz="2000" b="0" dirty="0">
              <a:solidFill>
                <a:schemeClr val="tx1"/>
              </a:solidFill>
              <a:latin typeface="+mn-lt"/>
            </a:endParaRPr>
          </a:p>
        </p:txBody>
      </p:sp>
      <p:grpSp>
        <p:nvGrpSpPr>
          <p:cNvPr id="1845" name="Google Shape;1845;p46"/>
          <p:cNvGrpSpPr/>
          <p:nvPr/>
        </p:nvGrpSpPr>
        <p:grpSpPr>
          <a:xfrm>
            <a:off x="0" y="4293761"/>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848" name="Google Shape;1848;p46"/>
          <p:cNvGrpSpPr/>
          <p:nvPr/>
        </p:nvGrpSpPr>
        <p:grpSpPr>
          <a:xfrm>
            <a:off x="4572001" y="4812631"/>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59:morph option="byCha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0</TotalTime>
  <Words>3464</Words>
  <Application>WPS Presentation</Application>
  <PresentationFormat>On-screen Show (16:9)</PresentationFormat>
  <Paragraphs>170</Paragraphs>
  <Slides>16</Slides>
  <Notes>12</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16</vt:i4>
      </vt:variant>
    </vt:vector>
  </HeadingPairs>
  <TitlesOfParts>
    <vt:vector size="34" baseType="lpstr">
      <vt:lpstr>Arial</vt:lpstr>
      <vt:lpstr>SimSun</vt:lpstr>
      <vt:lpstr>Wingdings</vt:lpstr>
      <vt:lpstr>Open Sans</vt:lpstr>
      <vt:lpstr>RocknRoll One</vt:lpstr>
      <vt:lpstr>Segoe Print</vt:lpstr>
      <vt:lpstr>Exo</vt:lpstr>
      <vt:lpstr>Lato</vt:lpstr>
      <vt:lpstr>Poppins Medium</vt:lpstr>
      <vt:lpstr>Annie Use Your Telescope</vt:lpstr>
      <vt:lpstr>Arial</vt:lpstr>
      <vt:lpstr>Times New Roman</vt:lpstr>
      <vt:lpstr>Calibri</vt:lpstr>
      <vt:lpstr>Cambria Math</vt:lpstr>
      <vt:lpstr>Gill Sans MT</vt:lpstr>
      <vt:lpstr>Microsoft YaHei</vt:lpstr>
      <vt:lpstr>Arial Unicode MS</vt:lpstr>
      <vt:lpstr>Gallery</vt:lpstr>
      <vt:lpstr>CHÀO MỪNG CÁC EM  ĐẾN VỚI BUỔI HỌC HÔM NAY!  </vt:lpstr>
      <vt:lpstr>BÀI 1:  THU THẬP, PHÂN LOẠI VÀ BIỂU DIỄN DỮ LIỆU  (3 TIẾT)</vt:lpstr>
      <vt:lpstr>01</vt:lpstr>
      <vt:lpstr>PowerPoint 演示文稿</vt:lpstr>
      <vt:lpstr>Ví dụ 1</vt:lpstr>
      <vt:lpstr>Ví dụ 1</vt:lpstr>
      <vt:lpstr>02</vt:lpstr>
      <vt:lpstr>PowerPoint 演示文稿</vt:lpstr>
      <vt:lpstr>Dựa vào dữ liệu thống kê, ta có thể tìm ra những thông tin hữu ích và rút ra kết luận về tính hợp lí của dữ liệu và tính hợp lí của kết quả thống kê.  </vt:lpstr>
      <vt:lpstr>MÔ TẢ VÀ BIỂU DIỄN DỮ LIỆU TRÊN CÁC BẢNG, BIỂU ĐỒ</vt:lpstr>
      <vt:lpstr>PowerPoint 演示文稿</vt:lpstr>
      <vt:lpstr>PowerPoint 演示文稿</vt:lpstr>
      <vt:lpstr>PowerPoint 演示文稿</vt:lpstr>
      <vt:lpstr>VẬN DỤNG</vt:lpstr>
      <vt:lpstr>PowerPoint 演示文稿</vt:lpstr>
      <vt:lpstr>HẸN GẶP LẠI CÁC EM  Ở TIẾT HỌC SAU!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BUỔI HỌC HÔM NAY!  </dc:title>
  <dc:creator/>
  <cp:lastModifiedBy>Hp</cp:lastModifiedBy>
  <cp:revision>59</cp:revision>
  <dcterms:created xsi:type="dcterms:W3CDTF">2024-01-17T05:14:52Z</dcterms:created>
  <dcterms:modified xsi:type="dcterms:W3CDTF">2024-01-17T05:15:06Z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E0049E51D8BB443BA3FCB72B38E1D2A6_13</vt:lpwstr>
  </property>
  <property fmtid="{D5CDD505-2E9C-101B-9397-08002B2CF9AE}" pid="3" name="KSOProductBuildVer">
    <vt:lpwstr>1033-12.2.0.13412</vt:lpwstr>
  </property>
</Properties>
</file>